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9" r:id="rId11"/>
    <p:sldId id="270" r:id="rId12"/>
    <p:sldId id="301" r:id="rId13"/>
    <p:sldId id="272" r:id="rId14"/>
    <p:sldId id="271" r:id="rId15"/>
    <p:sldId id="273" r:id="rId16"/>
    <p:sldId id="274" r:id="rId17"/>
    <p:sldId id="275" r:id="rId18"/>
    <p:sldId id="283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268" r:id="rId4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637BC904-2102-4B81-82D0-E068F47BFC09}">
          <p14:sldIdLst>
            <p14:sldId id="266"/>
            <p14:sldId id="267"/>
          </p14:sldIdLst>
        </p14:section>
        <p14:section name="Qualidade de serviços" id="{0C448B63-2E6D-4B63-95E0-601E287A8CAD}">
          <p14:sldIdLst>
            <p14:sldId id="257"/>
          </p14:sldIdLst>
        </p14:section>
        <p14:section name="Seção 2" id="{0A01392B-AB6C-4E53-953D-862240CB85A6}">
          <p14:sldIdLst>
            <p14:sldId id="258"/>
          </p14:sldIdLst>
        </p14:section>
        <p14:section name="Certificaçao de qualidade" id="{F02144A0-88DD-494F-BC4B-EDD2FAD0D8FA}">
          <p14:sldIdLst>
            <p14:sldId id="259"/>
          </p14:sldIdLst>
        </p14:section>
        <p14:section name="Normas e padrões" id="{F233D108-2F94-44B4-BC05-7286F44E090E}">
          <p14:sldIdLst>
            <p14:sldId id="260"/>
          </p14:sldIdLst>
        </p14:section>
        <p14:section name="Engenharia de software" id="{4606B90E-AEA5-481A-990A-2279081C2CA4}">
          <p14:sldIdLst>
            <p14:sldId id="261"/>
          </p14:sldIdLst>
        </p14:section>
        <p14:section name="Metodologia de análise" id="{B06B555F-CBE9-41F3-A2E4-C4D9BA70B7E0}">
          <p14:sldIdLst>
            <p14:sldId id="262"/>
          </p14:sldIdLst>
        </p14:section>
        <p14:section name="css" id="{FFDD0914-9F7B-4F33-910E-35E9ED06DD3D}">
          <p14:sldIdLst>
            <p14:sldId id="269"/>
          </p14:sldIdLst>
        </p14:section>
        <p14:section name="php" id="{EE4DECDA-5434-4BCB-8E9E-CF95B6DC40A5}">
          <p14:sldIdLst>
            <p14:sldId id="270"/>
            <p14:sldId id="301"/>
          </p14:sldIdLst>
        </p14:section>
        <p14:section name="esquema da base de dados" id="{DF5AA91C-3195-4789-AF12-355D50FB7EA3}">
          <p14:sldIdLst>
            <p14:sldId id="272"/>
            <p14:sldId id="271"/>
            <p14:sldId id="273"/>
            <p14:sldId id="274"/>
            <p14:sldId id="275"/>
            <p14:sldId id="283"/>
          </p14:sldIdLst>
        </p14:section>
        <p14:section name="apresentaçao do site dinamico" id="{61F74685-5343-422E-9237-A7D46CDC3A1F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Conclusão" id="{297D0432-2C9B-4824-8416-22BBD2DE0FC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4C3F6A-F9FB-482D-B11E-280939CAAA5B}" v="168" dt="2023-10-03T10:14:10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-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vIEIRA" userId="d4ca3f8537c4c98e" providerId="LiveId" clId="{CB4C3F6A-F9FB-482D-B11E-280939CAAA5B}"/>
    <pc:docChg chg="undo custSel addSld delSld modSld addSection delSection modSection">
      <pc:chgData name="BRUNO vIEIRA" userId="d4ca3f8537c4c98e" providerId="LiveId" clId="{CB4C3F6A-F9FB-482D-B11E-280939CAAA5B}" dt="2023-10-04T09:33:25.732" v="1730" actId="20577"/>
      <pc:docMkLst>
        <pc:docMk/>
      </pc:docMkLst>
      <pc:sldChg chg="addSp delSp modSp mod delDesignElem">
        <pc:chgData name="BRUNO vIEIRA" userId="d4ca3f8537c4c98e" providerId="LiveId" clId="{CB4C3F6A-F9FB-482D-B11E-280939CAAA5B}" dt="2023-09-30T21:06:22.222" v="1641" actId="2711"/>
        <pc:sldMkLst>
          <pc:docMk/>
          <pc:sldMk cId="2710587901" sldId="257"/>
        </pc:sldMkLst>
        <pc:spChg chg="mod">
          <ac:chgData name="BRUNO vIEIRA" userId="d4ca3f8537c4c98e" providerId="LiveId" clId="{CB4C3F6A-F9FB-482D-B11E-280939CAAA5B}" dt="2023-09-30T21:06:15.593" v="1640" actId="255"/>
          <ac:spMkLst>
            <pc:docMk/>
            <pc:sldMk cId="2710587901" sldId="257"/>
            <ac:spMk id="2" creationId="{E2EC17F7-03D8-D743-9C56-DBF0F9D8F717}"/>
          </ac:spMkLst>
        </pc:spChg>
        <pc:spChg chg="mod">
          <ac:chgData name="BRUNO vIEIRA" userId="d4ca3f8537c4c98e" providerId="LiveId" clId="{CB4C3F6A-F9FB-482D-B11E-280939CAAA5B}" dt="2023-09-30T21:06:22.222" v="1641" actId="2711"/>
          <ac:spMkLst>
            <pc:docMk/>
            <pc:sldMk cId="2710587901" sldId="257"/>
            <ac:spMk id="3" creationId="{58E619FA-EB81-83C9-7D2E-C92D6FACA748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710587901" sldId="257"/>
            <ac:spMk id="2066" creationId="{0671A8AE-40A1-4631-A6B8-581AFF065482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710587901" sldId="257"/>
            <ac:spMk id="2068" creationId="{AB58EF07-17C2-48CF-ABB0-EEF1F17CB8F0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710587901" sldId="257"/>
            <ac:spMk id="2070" creationId="{AF2F604E-43BE-4DC3-B983-E071523364F8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710587901" sldId="257"/>
            <ac:spMk id="2072" creationId="{08C9B587-E65E-4B52-B37C-ABEBB6E87928}"/>
          </ac:spMkLst>
        </pc:spChg>
        <pc:cxnChg chg="add mod">
          <ac:chgData name="BRUNO vIEIRA" userId="d4ca3f8537c4c98e" providerId="LiveId" clId="{CB4C3F6A-F9FB-482D-B11E-280939CAAA5B}" dt="2023-09-30T21:05:21.202" v="1634" actId="208"/>
          <ac:cxnSpMkLst>
            <pc:docMk/>
            <pc:sldMk cId="2710587901" sldId="257"/>
            <ac:cxnSpMk id="5" creationId="{F5F897CC-C246-58B9-E03A-2F39794944C8}"/>
          </ac:cxnSpMkLst>
        </pc:cxnChg>
      </pc:sldChg>
      <pc:sldChg chg="addSp delSp modSp delDesignElem">
        <pc:chgData name="BRUNO vIEIRA" userId="d4ca3f8537c4c98e" providerId="LiveId" clId="{CB4C3F6A-F9FB-482D-B11E-280939CAAA5B}" dt="2023-09-30T21:06:55.435" v="1647" actId="115"/>
        <pc:sldMkLst>
          <pc:docMk/>
          <pc:sldMk cId="157180756" sldId="258"/>
        </pc:sldMkLst>
        <pc:spChg chg="mod">
          <ac:chgData name="BRUNO vIEIRA" userId="d4ca3f8537c4c98e" providerId="LiveId" clId="{CB4C3F6A-F9FB-482D-B11E-280939CAAA5B}" dt="2023-09-30T21:04:06.010" v="1622" actId="113"/>
          <ac:spMkLst>
            <pc:docMk/>
            <pc:sldMk cId="157180756" sldId="258"/>
            <ac:spMk id="2" creationId="{5578EA8A-6A98-33AE-14C9-60D0EC5F53AC}"/>
          </ac:spMkLst>
        </pc:spChg>
        <pc:spChg chg="mod">
          <ac:chgData name="BRUNO vIEIRA" userId="d4ca3f8537c4c98e" providerId="LiveId" clId="{CB4C3F6A-F9FB-482D-B11E-280939CAAA5B}" dt="2023-09-30T21:06:55.435" v="1647" actId="115"/>
          <ac:spMkLst>
            <pc:docMk/>
            <pc:sldMk cId="157180756" sldId="258"/>
            <ac:spMk id="3" creationId="{A5C8C173-BD5C-7384-BBC2-CA82E19A4213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57180756" sldId="258"/>
            <ac:spMk id="58" creationId="{9AA72BD9-2C5A-4EDC-931F-5AA08EACA0F3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57180756" sldId="258"/>
            <ac:spMk id="60" creationId="{DD3981AC-7B61-4947-BCF3-F7AA7FA385B9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57180756" sldId="258"/>
            <ac:spMk id="61" creationId="{55D4142C-5077-457F-A6AD-3FECFDB39685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57180756" sldId="258"/>
            <ac:spMk id="62" creationId="{7A5F0580-5EE9-419F-96EE-B6529EF6E7D0}"/>
          </ac:spMkLst>
        </pc:spChg>
      </pc:sldChg>
      <pc:sldChg chg="addSp delSp modSp mod delDesignElem">
        <pc:chgData name="BRUNO vIEIRA" userId="d4ca3f8537c4c98e" providerId="LiveId" clId="{CB4C3F6A-F9FB-482D-B11E-280939CAAA5B}" dt="2023-10-03T08:30:41.994" v="1677" actId="1076"/>
        <pc:sldMkLst>
          <pc:docMk/>
          <pc:sldMk cId="3075240610" sldId="259"/>
        </pc:sldMkLst>
        <pc:spChg chg="mod">
          <ac:chgData name="BRUNO vIEIRA" userId="d4ca3f8537c4c98e" providerId="LiveId" clId="{CB4C3F6A-F9FB-482D-B11E-280939CAAA5B}" dt="2023-09-30T21:07:30.775" v="1652" actId="20577"/>
          <ac:spMkLst>
            <pc:docMk/>
            <pc:sldMk cId="3075240610" sldId="259"/>
            <ac:spMk id="2" creationId="{7E328842-65E9-34BE-D9F3-F936546AC5D3}"/>
          </ac:spMkLst>
        </pc:spChg>
        <pc:spChg chg="mod">
          <ac:chgData name="BRUNO vIEIRA" userId="d4ca3f8537c4c98e" providerId="LiveId" clId="{CB4C3F6A-F9FB-482D-B11E-280939CAAA5B}" dt="2023-09-30T21:07:07.961" v="1648" actId="255"/>
          <ac:spMkLst>
            <pc:docMk/>
            <pc:sldMk cId="3075240610" sldId="259"/>
            <ac:spMk id="3" creationId="{813B7A7B-7985-21D2-5DBA-26FA6103BAE4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075240610" sldId="259"/>
            <ac:spMk id="39" creationId="{9AA72BD9-2C5A-4EDC-931F-5AA08EACA0F3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075240610" sldId="259"/>
            <ac:spMk id="41" creationId="{DD3981AC-7B61-4947-BCF3-F7AA7FA385B9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075240610" sldId="259"/>
            <ac:spMk id="43" creationId="{55D4142C-5077-457F-A6AD-3FECFDB39685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075240610" sldId="259"/>
            <ac:spMk id="45" creationId="{7A5F0580-5EE9-419F-96EE-B6529EF6E7D0}"/>
          </ac:spMkLst>
        </pc:spChg>
        <pc:picChg chg="mod">
          <ac:chgData name="BRUNO vIEIRA" userId="d4ca3f8537c4c98e" providerId="LiveId" clId="{CB4C3F6A-F9FB-482D-B11E-280939CAAA5B}" dt="2023-09-28T14:34:17.818" v="1550"/>
          <ac:picMkLst>
            <pc:docMk/>
            <pc:sldMk cId="3075240610" sldId="259"/>
            <ac:picMk id="7" creationId="{F924A5EF-69D8-3827-5479-BE1ED50279ED}"/>
          </ac:picMkLst>
        </pc:picChg>
        <pc:picChg chg="mod">
          <ac:chgData name="BRUNO vIEIRA" userId="d4ca3f8537c4c98e" providerId="LiveId" clId="{CB4C3F6A-F9FB-482D-B11E-280939CAAA5B}" dt="2023-09-28T14:32:55.764" v="1531" actId="1076"/>
          <ac:picMkLst>
            <pc:docMk/>
            <pc:sldMk cId="3075240610" sldId="259"/>
            <ac:picMk id="35" creationId="{4E91D0F6-DEB0-1F6A-BBC3-B97794B3B7B8}"/>
          </ac:picMkLst>
        </pc:picChg>
        <pc:picChg chg="add mod">
          <ac:chgData name="BRUNO vIEIRA" userId="d4ca3f8537c4c98e" providerId="LiveId" clId="{CB4C3F6A-F9FB-482D-B11E-280939CAAA5B}" dt="2023-10-03T08:30:39.117" v="1676" actId="1076"/>
          <ac:picMkLst>
            <pc:docMk/>
            <pc:sldMk cId="3075240610" sldId="259"/>
            <ac:picMk id="1026" creationId="{82CD714B-9158-E7B7-20E8-84DA853E797F}"/>
          </ac:picMkLst>
        </pc:picChg>
        <pc:picChg chg="mod">
          <ac:chgData name="BRUNO vIEIRA" userId="d4ca3f8537c4c98e" providerId="LiveId" clId="{CB4C3F6A-F9FB-482D-B11E-280939CAAA5B}" dt="2023-10-03T08:30:41.994" v="1677" actId="1076"/>
          <ac:picMkLst>
            <pc:docMk/>
            <pc:sldMk cId="3075240610" sldId="259"/>
            <ac:picMk id="1028" creationId="{3EFB2459-6BF9-E635-9497-1FF90B2DB94F}"/>
          </ac:picMkLst>
        </pc:picChg>
      </pc:sldChg>
      <pc:sldChg chg="addSp delSp modSp mod delDesignElem">
        <pc:chgData name="BRUNO vIEIRA" userId="d4ca3f8537c4c98e" providerId="LiveId" clId="{CB4C3F6A-F9FB-482D-B11E-280939CAAA5B}" dt="2023-09-30T21:07:55.441" v="1659" actId="20577"/>
        <pc:sldMkLst>
          <pc:docMk/>
          <pc:sldMk cId="3478550857" sldId="260"/>
        </pc:sldMkLst>
        <pc:spChg chg="mod">
          <ac:chgData name="BRUNO vIEIRA" userId="d4ca3f8537c4c98e" providerId="LiveId" clId="{CB4C3F6A-F9FB-482D-B11E-280939CAAA5B}" dt="2023-09-30T21:07:55.441" v="1659" actId="20577"/>
          <ac:spMkLst>
            <pc:docMk/>
            <pc:sldMk cId="3478550857" sldId="260"/>
            <ac:spMk id="3" creationId="{9C24FC87-0269-A7DF-041C-8DC7C05E0A0A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478550857" sldId="260"/>
            <ac:spMk id="1066" creationId="{9AA72BD9-2C5A-4EDC-931F-5AA08EACA0F3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478550857" sldId="260"/>
            <ac:spMk id="1067" creationId="{DD3981AC-7B61-4947-BCF3-F7AA7FA385B9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478550857" sldId="260"/>
            <ac:spMk id="1068" creationId="{55D4142C-5077-457F-A6AD-3FECFDB39685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478550857" sldId="260"/>
            <ac:spMk id="1069" creationId="{7A5F0580-5EE9-419F-96EE-B6529EF6E7D0}"/>
          </ac:spMkLst>
        </pc:spChg>
      </pc:sldChg>
      <pc:sldChg chg="addSp delSp delDesignElem">
        <pc:chgData name="BRUNO vIEIRA" userId="d4ca3f8537c4c98e" providerId="LiveId" clId="{CB4C3F6A-F9FB-482D-B11E-280939CAAA5B}" dt="2023-09-20T09:07:39.684" v="1045"/>
        <pc:sldMkLst>
          <pc:docMk/>
          <pc:sldMk cId="1969029702" sldId="261"/>
        </pc:sldMkLst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969029702" sldId="261"/>
            <ac:spMk id="45" creationId="{7C432AFE-B3D2-4BFF-BF8F-96C27AFF1AC7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969029702" sldId="261"/>
            <ac:spMk id="47" creationId="{AF2F604E-43BE-4DC3-B983-E071523364F8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969029702" sldId="261"/>
            <ac:spMk id="49" creationId="{08C9B587-E65E-4B52-B37C-ABEBB6E87928}"/>
          </ac:spMkLst>
        </pc:spChg>
      </pc:sldChg>
      <pc:sldChg chg="addSp delSp modSp delDesignElem">
        <pc:chgData name="BRUNO vIEIRA" userId="d4ca3f8537c4c98e" providerId="LiveId" clId="{CB4C3F6A-F9FB-482D-B11E-280939CAAA5B}" dt="2023-09-30T21:08:29.201" v="1661" actId="255"/>
        <pc:sldMkLst>
          <pc:docMk/>
          <pc:sldMk cId="2781782835" sldId="262"/>
        </pc:sldMkLst>
        <pc:spChg chg="mod">
          <ac:chgData name="BRUNO vIEIRA" userId="d4ca3f8537c4c98e" providerId="LiveId" clId="{CB4C3F6A-F9FB-482D-B11E-280939CAAA5B}" dt="2023-09-30T21:08:29.201" v="1661" actId="255"/>
          <ac:spMkLst>
            <pc:docMk/>
            <pc:sldMk cId="2781782835" sldId="262"/>
            <ac:spMk id="3" creationId="{72A91429-E4F5-3CD9-5DC9-3D997758BEF3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781782835" sldId="262"/>
            <ac:spMk id="9" creationId="{9AA72BD9-2C5A-4EDC-931F-5AA08EACA0F3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781782835" sldId="262"/>
            <ac:spMk id="11" creationId="{DD3981AC-7B61-4947-BCF3-F7AA7FA385B9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781782835" sldId="262"/>
            <ac:spMk id="13" creationId="{55D4142C-5077-457F-A6AD-3FECFDB39685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781782835" sldId="262"/>
            <ac:spMk id="15" creationId="{7A5F0580-5EE9-419F-96EE-B6529EF6E7D0}"/>
          </ac:spMkLst>
        </pc:spChg>
      </pc:sldChg>
      <pc:sldChg chg="addSp delSp del delDesignElem">
        <pc:chgData name="BRUNO vIEIRA" userId="d4ca3f8537c4c98e" providerId="LiveId" clId="{CB4C3F6A-F9FB-482D-B11E-280939CAAA5B}" dt="2023-09-28T14:41:47.929" v="1551" actId="47"/>
        <pc:sldMkLst>
          <pc:docMk/>
          <pc:sldMk cId="3180249756" sldId="264"/>
        </pc:sldMkLst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180249756" sldId="264"/>
            <ac:spMk id="7" creationId="{787F4F1C-8D3D-4EC1-B72D-A0470A5A08B8}"/>
          </ac:spMkLst>
        </pc:spChg>
        <pc:grpChg chg="add del">
          <ac:chgData name="BRUNO vIEIRA" userId="d4ca3f8537c4c98e" providerId="LiveId" clId="{CB4C3F6A-F9FB-482D-B11E-280939CAAA5B}" dt="2023-09-20T09:07:39.684" v="1045"/>
          <ac:grpSpMkLst>
            <pc:docMk/>
            <pc:sldMk cId="3180249756" sldId="264"/>
            <ac:grpSpMk id="9" creationId="{D1E3DD61-64DB-46AD-B249-E273CD86B051}"/>
          </ac:grpSpMkLst>
        </pc:grpChg>
      </pc:sldChg>
      <pc:sldChg chg="addSp delSp del delDesignElem">
        <pc:chgData name="BRUNO vIEIRA" userId="d4ca3f8537c4c98e" providerId="LiveId" clId="{CB4C3F6A-F9FB-482D-B11E-280939CAAA5B}" dt="2023-09-28T14:08:45.466" v="1407" actId="47"/>
        <pc:sldMkLst>
          <pc:docMk/>
          <pc:sldMk cId="1200144485" sldId="265"/>
        </pc:sldMkLst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200144485" sldId="265"/>
            <ac:spMk id="8" creationId="{E8A8EAB8-D2FF-444D-B34B-7D32F106AD0E}"/>
          </ac:spMkLst>
        </pc:spChg>
        <pc:cxnChg chg="add del">
          <ac:chgData name="BRUNO vIEIRA" userId="d4ca3f8537c4c98e" providerId="LiveId" clId="{CB4C3F6A-F9FB-482D-B11E-280939CAAA5B}" dt="2023-09-20T09:07:39.684" v="1045"/>
          <ac:cxnSpMkLst>
            <pc:docMk/>
            <pc:sldMk cId="1200144485" sldId="265"/>
            <ac:cxnSpMk id="10" creationId="{067633D1-6EE6-4118-B9F0-B363477BEE7A}"/>
          </ac:cxnSpMkLst>
        </pc:cxnChg>
        <pc:cxnChg chg="add del">
          <ac:chgData name="BRUNO vIEIRA" userId="d4ca3f8537c4c98e" providerId="LiveId" clId="{CB4C3F6A-F9FB-482D-B11E-280939CAAA5B}" dt="2023-09-20T09:07:39.684" v="1045"/>
          <ac:cxnSpMkLst>
            <pc:docMk/>
            <pc:sldMk cId="1200144485" sldId="265"/>
            <ac:cxnSpMk id="12" creationId="{4AD7FFC6-42A9-49CB-B5E9-B3F6B038331B}"/>
          </ac:cxnSpMkLst>
        </pc:cxnChg>
      </pc:sldChg>
      <pc:sldChg chg="addSp delSp modSp mod delDesignElem">
        <pc:chgData name="BRUNO vIEIRA" userId="d4ca3f8537c4c98e" providerId="LiveId" clId="{CB4C3F6A-F9FB-482D-B11E-280939CAAA5B}" dt="2023-10-04T09:33:25.732" v="1730" actId="20577"/>
        <pc:sldMkLst>
          <pc:docMk/>
          <pc:sldMk cId="3310022251" sldId="266"/>
        </pc:sldMkLst>
        <pc:spChg chg="mod">
          <ac:chgData name="BRUNO vIEIRA" userId="d4ca3f8537c4c98e" providerId="LiveId" clId="{CB4C3F6A-F9FB-482D-B11E-280939CAAA5B}" dt="2023-10-04T09:33:25.732" v="1730" actId="20577"/>
          <ac:spMkLst>
            <pc:docMk/>
            <pc:sldMk cId="3310022251" sldId="266"/>
            <ac:spMk id="3" creationId="{2C9663CF-AACF-2361-7831-37793FDCA238}"/>
          </ac:spMkLst>
        </pc:spChg>
        <pc:spChg chg="del mod">
          <ac:chgData name="BRUNO vIEIRA" userId="d4ca3f8537c4c98e" providerId="LiveId" clId="{CB4C3F6A-F9FB-482D-B11E-280939CAAA5B}" dt="2023-10-03T10:14:26.643" v="1726" actId="478"/>
          <ac:spMkLst>
            <pc:docMk/>
            <pc:sldMk cId="3310022251" sldId="266"/>
            <ac:spMk id="6" creationId="{845BE72A-053E-FC56-FEF7-7DFA5E137FD0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310022251" sldId="266"/>
            <ac:spMk id="4115" creationId="{9B37791B-B040-4694-BFDC-8DD132D86E8E}"/>
          </ac:spMkLst>
        </pc:spChg>
        <pc:grpChg chg="add del">
          <ac:chgData name="BRUNO vIEIRA" userId="d4ca3f8537c4c98e" providerId="LiveId" clId="{CB4C3F6A-F9FB-482D-B11E-280939CAAA5B}" dt="2023-09-20T09:07:39.684" v="1045"/>
          <ac:grpSpMkLst>
            <pc:docMk/>
            <pc:sldMk cId="3310022251" sldId="266"/>
            <ac:grpSpMk id="4116" creationId="{7E1A958F-B13C-493F-9379-F8B2A8E2554A}"/>
          </ac:grpSpMkLst>
        </pc:grpChg>
        <pc:picChg chg="add mod">
          <ac:chgData name="BRUNO vIEIRA" userId="d4ca3f8537c4c98e" providerId="LiveId" clId="{CB4C3F6A-F9FB-482D-B11E-280939CAAA5B}" dt="2023-10-03T10:14:37.259" v="1729" actId="1076"/>
          <ac:picMkLst>
            <pc:docMk/>
            <pc:sldMk cId="3310022251" sldId="266"/>
            <ac:picMk id="4" creationId="{0A58E38A-FF20-5FC6-E798-95EF17D01B35}"/>
          </ac:picMkLst>
        </pc:picChg>
      </pc:sldChg>
      <pc:sldChg chg="addSp delSp modSp mod delDesignElem">
        <pc:chgData name="BRUNO vIEIRA" userId="d4ca3f8537c4c98e" providerId="LiveId" clId="{CB4C3F6A-F9FB-482D-B11E-280939CAAA5B}" dt="2023-09-30T21:00:17.281" v="1563" actId="20577"/>
        <pc:sldMkLst>
          <pc:docMk/>
          <pc:sldMk cId="2119525446" sldId="267"/>
        </pc:sldMkLst>
        <pc:spChg chg="mod">
          <ac:chgData name="BRUNO vIEIRA" userId="d4ca3f8537c4c98e" providerId="LiveId" clId="{CB4C3F6A-F9FB-482D-B11E-280939CAAA5B}" dt="2023-09-30T21:00:17.281" v="1563" actId="20577"/>
          <ac:spMkLst>
            <pc:docMk/>
            <pc:sldMk cId="2119525446" sldId="267"/>
            <ac:spMk id="3" creationId="{AD59955E-1205-4965-D244-3430543B9E88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119525446" sldId="267"/>
            <ac:spMk id="5" creationId="{B95B9BA8-1D69-4796-85F5-B6D0BD52354B}"/>
          </ac:spMkLst>
        </pc:spChg>
        <pc:grpChg chg="add del">
          <ac:chgData name="BRUNO vIEIRA" userId="d4ca3f8537c4c98e" providerId="LiveId" clId="{CB4C3F6A-F9FB-482D-B11E-280939CAAA5B}" dt="2023-09-20T09:07:39.684" v="1045"/>
          <ac:grpSpMkLst>
            <pc:docMk/>
            <pc:sldMk cId="2119525446" sldId="267"/>
            <ac:grpSpMk id="6" creationId="{5F892E19-92E7-4BB2-8C3F-DBDFE8D9D324}"/>
          </ac:grpSpMkLst>
        </pc:grpChg>
      </pc:sldChg>
      <pc:sldChg chg="addSp delSp modSp mod delDesignElem">
        <pc:chgData name="BRUNO vIEIRA" userId="d4ca3f8537c4c98e" providerId="LiveId" clId="{CB4C3F6A-F9FB-482D-B11E-280939CAAA5B}" dt="2023-09-28T14:08:40.441" v="1406" actId="20577"/>
        <pc:sldMkLst>
          <pc:docMk/>
          <pc:sldMk cId="2245102468" sldId="268"/>
        </pc:sldMkLst>
        <pc:spChg chg="mod">
          <ac:chgData name="BRUNO vIEIRA" userId="d4ca3f8537c4c98e" providerId="LiveId" clId="{CB4C3F6A-F9FB-482D-B11E-280939CAAA5B}" dt="2023-09-28T14:08:40.441" v="1406" actId="20577"/>
          <ac:spMkLst>
            <pc:docMk/>
            <pc:sldMk cId="2245102468" sldId="268"/>
            <ac:spMk id="5" creationId="{7D83EB2A-FE04-0FC8-40FE-19833B3A7AC1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245102468" sldId="268"/>
            <ac:spMk id="8" creationId="{787F4F1C-8D3D-4EC1-B72D-A0470A5A08B8}"/>
          </ac:spMkLst>
        </pc:spChg>
        <pc:grpChg chg="add del">
          <ac:chgData name="BRUNO vIEIRA" userId="d4ca3f8537c4c98e" providerId="LiveId" clId="{CB4C3F6A-F9FB-482D-B11E-280939CAAA5B}" dt="2023-09-20T09:07:39.684" v="1045"/>
          <ac:grpSpMkLst>
            <pc:docMk/>
            <pc:sldMk cId="2245102468" sldId="268"/>
            <ac:grpSpMk id="10" creationId="{D1E3DD61-64DB-46AD-B249-E273CD86B051}"/>
          </ac:grpSpMkLst>
        </pc:grpChg>
      </pc:sldChg>
      <pc:sldChg chg="addSp delSp modSp mod delDesignElem">
        <pc:chgData name="BRUNO vIEIRA" userId="d4ca3f8537c4c98e" providerId="LiveId" clId="{CB4C3F6A-F9FB-482D-B11E-280939CAAA5B}" dt="2023-09-30T21:08:56.727" v="1664" actId="14100"/>
        <pc:sldMkLst>
          <pc:docMk/>
          <pc:sldMk cId="2653174321" sldId="269"/>
        </pc:sldMkLst>
        <pc:spChg chg="mod">
          <ac:chgData name="BRUNO vIEIRA" userId="d4ca3f8537c4c98e" providerId="LiveId" clId="{CB4C3F6A-F9FB-482D-B11E-280939CAAA5B}" dt="2023-09-30T21:08:56.727" v="1664" actId="14100"/>
          <ac:spMkLst>
            <pc:docMk/>
            <pc:sldMk cId="2653174321" sldId="269"/>
            <ac:spMk id="3" creationId="{FC305E2B-DF13-9F6E-E54F-0263DA4D5674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653174321" sldId="269"/>
            <ac:spMk id="9" creationId="{A7AE9375-4664-4DB2-922D-2782A6E439AC}"/>
          </ac:spMkLst>
        </pc:spChg>
        <pc:cxnChg chg="add del">
          <ac:chgData name="BRUNO vIEIRA" userId="d4ca3f8537c4c98e" providerId="LiveId" clId="{CB4C3F6A-F9FB-482D-B11E-280939CAAA5B}" dt="2023-09-20T09:07:39.684" v="1045"/>
          <ac:cxnSpMkLst>
            <pc:docMk/>
            <pc:sldMk cId="2653174321" sldId="269"/>
            <ac:cxnSpMk id="11" creationId="{EE504C98-6397-41C1-A8D8-2D9C4ED307E0}"/>
          </ac:cxnSpMkLst>
        </pc:cxnChg>
        <pc:cxnChg chg="add del">
          <ac:chgData name="BRUNO vIEIRA" userId="d4ca3f8537c4c98e" providerId="LiveId" clId="{CB4C3F6A-F9FB-482D-B11E-280939CAAA5B}" dt="2023-09-20T09:07:39.684" v="1045"/>
          <ac:cxnSpMkLst>
            <pc:docMk/>
            <pc:sldMk cId="2653174321" sldId="269"/>
            <ac:cxnSpMk id="13" creationId="{B7188D9B-1674-419B-A379-D1632A7EC3A2}"/>
          </ac:cxnSpMkLst>
        </pc:cxnChg>
      </pc:sldChg>
      <pc:sldChg chg="addSp delSp modSp mod delDesignElem">
        <pc:chgData name="BRUNO vIEIRA" userId="d4ca3f8537c4c98e" providerId="LiveId" clId="{CB4C3F6A-F9FB-482D-B11E-280939CAAA5B}" dt="2023-09-30T21:09:10.104" v="1667" actId="113"/>
        <pc:sldMkLst>
          <pc:docMk/>
          <pc:sldMk cId="1806003430" sldId="270"/>
        </pc:sldMkLst>
        <pc:spChg chg="mod">
          <ac:chgData name="BRUNO vIEIRA" userId="d4ca3f8537c4c98e" providerId="LiveId" clId="{CB4C3F6A-F9FB-482D-B11E-280939CAAA5B}" dt="2023-09-30T21:09:10.104" v="1667" actId="113"/>
          <ac:spMkLst>
            <pc:docMk/>
            <pc:sldMk cId="1806003430" sldId="270"/>
            <ac:spMk id="2" creationId="{6CE7E1A1-9A5A-28F5-B582-00D3D4422CC9}"/>
          </ac:spMkLst>
        </pc:spChg>
        <pc:spChg chg="mod">
          <ac:chgData name="BRUNO vIEIRA" userId="d4ca3f8537c4c98e" providerId="LiveId" clId="{CB4C3F6A-F9FB-482D-B11E-280939CAAA5B}" dt="2023-09-30T21:09:05.741" v="1666" actId="255"/>
          <ac:spMkLst>
            <pc:docMk/>
            <pc:sldMk cId="1806003430" sldId="270"/>
            <ac:spMk id="3" creationId="{E064588D-B2A5-2FE0-B6CC-81D81735CBD7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806003430" sldId="270"/>
            <ac:spMk id="13" creationId="{C61F2F60-14E3-4196-B7CE-175E46F04481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806003430" sldId="270"/>
            <ac:spMk id="14" creationId="{E8A8EAB8-D2FF-444D-B34B-7D32F106AD0E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806003430" sldId="270"/>
            <ac:spMk id="15" creationId="{9DD005C1-8C51-42D6-9BEE-B9B83849743D}"/>
          </ac:spMkLst>
        </pc:spChg>
      </pc:sldChg>
      <pc:sldChg chg="addSp delSp modSp mod delDesignElem">
        <pc:chgData name="BRUNO vIEIRA" userId="d4ca3f8537c4c98e" providerId="LiveId" clId="{CB4C3F6A-F9FB-482D-B11E-280939CAAA5B}" dt="2023-09-30T21:09:28.565" v="1669" actId="113"/>
        <pc:sldMkLst>
          <pc:docMk/>
          <pc:sldMk cId="3244653269" sldId="271"/>
        </pc:sldMkLst>
        <pc:spChg chg="mod">
          <ac:chgData name="BRUNO vIEIRA" userId="d4ca3f8537c4c98e" providerId="LiveId" clId="{CB4C3F6A-F9FB-482D-B11E-280939CAAA5B}" dt="2023-09-30T21:09:28.565" v="1669" actId="113"/>
          <ac:spMkLst>
            <pc:docMk/>
            <pc:sldMk cId="3244653269" sldId="271"/>
            <ac:spMk id="3" creationId="{F985AC04-8135-E496-7158-81BE0D6140E0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244653269" sldId="271"/>
            <ac:spMk id="10" creationId="{E8A8EAB8-D2FF-444D-B34B-7D32F106AD0E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244653269" sldId="271"/>
            <ac:spMk id="12" creationId="{9DD005C1-8C51-42D6-9BEE-B9B83849743D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244653269" sldId="271"/>
            <ac:spMk id="14" creationId="{C61F2F60-14E3-4196-B7CE-175E46F04481}"/>
          </ac:spMkLst>
        </pc:spChg>
      </pc:sldChg>
      <pc:sldChg chg="addSp delSp delDesignElem">
        <pc:chgData name="BRUNO vIEIRA" userId="d4ca3f8537c4c98e" providerId="LiveId" clId="{CB4C3F6A-F9FB-482D-B11E-280939CAAA5B}" dt="2023-09-20T09:07:39.684" v="1045"/>
        <pc:sldMkLst>
          <pc:docMk/>
          <pc:sldMk cId="1806222121" sldId="272"/>
        </pc:sldMkLst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806222121" sldId="272"/>
            <ac:spMk id="12" creationId="{E8A8EAB8-D2FF-444D-B34B-7D32F106AD0E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806222121" sldId="272"/>
            <ac:spMk id="14" creationId="{9DD005C1-8C51-42D6-9BEE-B9B83849743D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806222121" sldId="272"/>
            <ac:spMk id="16" creationId="{C61F2F60-14E3-4196-B7CE-175E46F04481}"/>
          </ac:spMkLst>
        </pc:spChg>
      </pc:sldChg>
      <pc:sldChg chg="addSp delSp delDesignElem">
        <pc:chgData name="BRUNO vIEIRA" userId="d4ca3f8537c4c98e" providerId="LiveId" clId="{CB4C3F6A-F9FB-482D-B11E-280939CAAA5B}" dt="2023-09-20T09:07:39.684" v="1045"/>
        <pc:sldMkLst>
          <pc:docMk/>
          <pc:sldMk cId="905395487" sldId="273"/>
        </pc:sldMkLst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905395487" sldId="273"/>
            <ac:spMk id="10" creationId="{E8A8EAB8-D2FF-444D-B34B-7D32F106AD0E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905395487" sldId="273"/>
            <ac:spMk id="12" creationId="{9DD005C1-8C51-42D6-9BEE-B9B83849743D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905395487" sldId="273"/>
            <ac:spMk id="14" creationId="{C61F2F60-14E3-4196-B7CE-175E46F04481}"/>
          </ac:spMkLst>
        </pc:spChg>
      </pc:sldChg>
      <pc:sldChg chg="addSp delSp delDesignElem">
        <pc:chgData name="BRUNO vIEIRA" userId="d4ca3f8537c4c98e" providerId="LiveId" clId="{CB4C3F6A-F9FB-482D-B11E-280939CAAA5B}" dt="2023-09-20T09:07:39.684" v="1045"/>
        <pc:sldMkLst>
          <pc:docMk/>
          <pc:sldMk cId="3273774161" sldId="274"/>
        </pc:sldMkLst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273774161" sldId="274"/>
            <ac:spMk id="10" creationId="{E8A8EAB8-D2FF-444D-B34B-7D32F106AD0E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273774161" sldId="274"/>
            <ac:spMk id="12" creationId="{9DD005C1-8C51-42D6-9BEE-B9B83849743D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3273774161" sldId="274"/>
            <ac:spMk id="14" creationId="{C61F2F60-14E3-4196-B7CE-175E46F04481}"/>
          </ac:spMkLst>
        </pc:spChg>
      </pc:sldChg>
      <pc:sldChg chg="addSp delSp modSp mod delDesignElem">
        <pc:chgData name="BRUNO vIEIRA" userId="d4ca3f8537c4c98e" providerId="LiveId" clId="{CB4C3F6A-F9FB-482D-B11E-280939CAAA5B}" dt="2023-09-20T11:16:44.380" v="1057" actId="1076"/>
        <pc:sldMkLst>
          <pc:docMk/>
          <pc:sldMk cId="1609715354" sldId="275"/>
        </pc:sldMkLst>
        <pc:spChg chg="mod">
          <ac:chgData name="BRUNO vIEIRA" userId="d4ca3f8537c4c98e" providerId="LiveId" clId="{CB4C3F6A-F9FB-482D-B11E-280939CAAA5B}" dt="2023-09-20T11:16:44.380" v="1057" actId="1076"/>
          <ac:spMkLst>
            <pc:docMk/>
            <pc:sldMk cId="1609715354" sldId="275"/>
            <ac:spMk id="2" creationId="{055FC0AA-F86B-4F05-E4D7-8BA8A7849B2E}"/>
          </ac:spMkLst>
        </pc:spChg>
        <pc:spChg chg="mod">
          <ac:chgData name="BRUNO vIEIRA" userId="d4ca3f8537c4c98e" providerId="LiveId" clId="{CB4C3F6A-F9FB-482D-B11E-280939CAAA5B}" dt="2023-09-20T11:16:36.223" v="1055" actId="1076"/>
          <ac:spMkLst>
            <pc:docMk/>
            <pc:sldMk cId="1609715354" sldId="275"/>
            <ac:spMk id="3" creationId="{EE7333A4-8597-71DD-8959-4C6B87EAD473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609715354" sldId="275"/>
            <ac:spMk id="12" creationId="{B95B9BA8-1D69-4796-85F5-B6D0BD52354B}"/>
          </ac:spMkLst>
        </pc:spChg>
        <pc:picChg chg="mod">
          <ac:chgData name="BRUNO vIEIRA" userId="d4ca3f8537c4c98e" providerId="LiveId" clId="{CB4C3F6A-F9FB-482D-B11E-280939CAAA5B}" dt="2023-09-20T11:16:38.547" v="1056" actId="1076"/>
          <ac:picMkLst>
            <pc:docMk/>
            <pc:sldMk cId="1609715354" sldId="275"/>
            <ac:picMk id="7" creationId="{F7D46506-DFCB-B52F-05A6-6880D9558B56}"/>
          </ac:picMkLst>
        </pc:picChg>
      </pc:sldChg>
      <pc:sldChg chg="addSp delSp modSp new mod setBg delDesignElem">
        <pc:chgData name="BRUNO vIEIRA" userId="d4ca3f8537c4c98e" providerId="LiveId" clId="{CB4C3F6A-F9FB-482D-B11E-280939CAAA5B}" dt="2023-09-30T21:17:50.658" v="1673" actId="20577"/>
        <pc:sldMkLst>
          <pc:docMk/>
          <pc:sldMk cId="1354793651" sldId="276"/>
        </pc:sldMkLst>
        <pc:spChg chg="mod">
          <ac:chgData name="BRUNO vIEIRA" userId="d4ca3f8537c4c98e" providerId="LiveId" clId="{CB4C3F6A-F9FB-482D-B11E-280939CAAA5B}" dt="2023-09-30T21:17:50.658" v="1673" actId="20577"/>
          <ac:spMkLst>
            <pc:docMk/>
            <pc:sldMk cId="1354793651" sldId="276"/>
            <ac:spMk id="2" creationId="{92516428-77BE-3148-643C-C24AA0C2B98E}"/>
          </ac:spMkLst>
        </pc:spChg>
        <pc:spChg chg="del">
          <ac:chgData name="BRUNO vIEIRA" userId="d4ca3f8537c4c98e" providerId="LiveId" clId="{CB4C3F6A-F9FB-482D-B11E-280939CAAA5B}" dt="2023-09-20T08:32:18.745" v="43" actId="26606"/>
          <ac:spMkLst>
            <pc:docMk/>
            <pc:sldMk cId="1354793651" sldId="276"/>
            <ac:spMk id="3" creationId="{50741DAF-A2AD-C103-D821-FAFCAC10BDF2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354793651" sldId="276"/>
            <ac:spMk id="9" creationId="{0671A8AE-40A1-4631-A6B8-581AFF065482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354793651" sldId="276"/>
            <ac:spMk id="11" creationId="{AB58EF07-17C2-48CF-ABB0-EEF1F17CB8F0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354793651" sldId="276"/>
            <ac:spMk id="13" creationId="{AF2F604E-43BE-4DC3-B983-E071523364F8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1354793651" sldId="276"/>
            <ac:spMk id="15" creationId="{08C9B587-E65E-4B52-B37C-ABEBB6E87928}"/>
          </ac:spMkLst>
        </pc:spChg>
        <pc:picChg chg="add mod">
          <ac:chgData name="BRUNO vIEIRA" userId="d4ca3f8537c4c98e" providerId="LiveId" clId="{CB4C3F6A-F9FB-482D-B11E-280939CAAA5B}" dt="2023-09-20T09:05:24.027" v="975" actId="1076"/>
          <ac:picMkLst>
            <pc:docMk/>
            <pc:sldMk cId="1354793651" sldId="276"/>
            <ac:picMk id="5" creationId="{81E471EF-D251-25D9-A9F3-2CA28E79B2CF}"/>
          </ac:picMkLst>
        </pc:picChg>
      </pc:sldChg>
      <pc:sldChg chg="addSp delSp modSp new mod setBg delDesignElem">
        <pc:chgData name="BRUNO vIEIRA" userId="d4ca3f8537c4c98e" providerId="LiveId" clId="{CB4C3F6A-F9FB-482D-B11E-280939CAAA5B}" dt="2023-09-20T09:07:39.684" v="1045"/>
        <pc:sldMkLst>
          <pc:docMk/>
          <pc:sldMk cId="2842461076" sldId="277"/>
        </pc:sldMkLst>
        <pc:spChg chg="mod">
          <ac:chgData name="BRUNO vIEIRA" userId="d4ca3f8537c4c98e" providerId="LiveId" clId="{CB4C3F6A-F9FB-482D-B11E-280939CAAA5B}" dt="2023-09-20T08:35:11.807" v="84" actId="26606"/>
          <ac:spMkLst>
            <pc:docMk/>
            <pc:sldMk cId="2842461076" sldId="277"/>
            <ac:spMk id="2" creationId="{C0300F63-4CF6-FDF1-D461-5F10EB9236A6}"/>
          </ac:spMkLst>
        </pc:spChg>
        <pc:spChg chg="del">
          <ac:chgData name="BRUNO vIEIRA" userId="d4ca3f8537c4c98e" providerId="LiveId" clId="{CB4C3F6A-F9FB-482D-B11E-280939CAAA5B}" dt="2023-09-20T08:35:07.443" v="83" actId="22"/>
          <ac:spMkLst>
            <pc:docMk/>
            <pc:sldMk cId="2842461076" sldId="277"/>
            <ac:spMk id="3" creationId="{AA932DA5-5FC2-137C-5DD7-F2D554A98827}"/>
          </ac:spMkLst>
        </pc:spChg>
        <pc:spChg chg="add mod">
          <ac:chgData name="BRUNO vIEIRA" userId="d4ca3f8537c4c98e" providerId="LiveId" clId="{CB4C3F6A-F9FB-482D-B11E-280939CAAA5B}" dt="2023-09-20T08:37:58.720" v="188" actId="20577"/>
          <ac:spMkLst>
            <pc:docMk/>
            <pc:sldMk cId="2842461076" sldId="277"/>
            <ac:spMk id="9" creationId="{370D22B0-58DE-992A-B722-96B6E84A6D87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2842461076" sldId="277"/>
            <ac:spMk id="12" creationId="{73AD41DB-DF9F-49BC-85AE-6AB1840AD517}"/>
          </ac:spMkLst>
        </pc:spChg>
        <pc:grpChg chg="add del">
          <ac:chgData name="BRUNO vIEIRA" userId="d4ca3f8537c4c98e" providerId="LiveId" clId="{CB4C3F6A-F9FB-482D-B11E-280939CAAA5B}" dt="2023-09-20T09:07:39.684" v="1045"/>
          <ac:grpSpMkLst>
            <pc:docMk/>
            <pc:sldMk cId="2842461076" sldId="277"/>
            <ac:grpSpMk id="14" creationId="{A4AE1828-51FD-4AD7-BCF6-9AF5C696CE5D}"/>
          </ac:grpSpMkLst>
        </pc:grpChg>
        <pc:picChg chg="add mod ord">
          <ac:chgData name="BRUNO vIEIRA" userId="d4ca3f8537c4c98e" providerId="LiveId" clId="{CB4C3F6A-F9FB-482D-B11E-280939CAAA5B}" dt="2023-09-20T08:35:11.807" v="84" actId="26606"/>
          <ac:picMkLst>
            <pc:docMk/>
            <pc:sldMk cId="2842461076" sldId="277"/>
            <ac:picMk id="5" creationId="{D79E874D-4B5E-EA4F-5015-068C5F975C73}"/>
          </ac:picMkLst>
        </pc:picChg>
      </pc:sldChg>
      <pc:sldChg chg="addSp delSp modSp new mod setBg delDesignElem">
        <pc:chgData name="BRUNO vIEIRA" userId="d4ca3f8537c4c98e" providerId="LiveId" clId="{CB4C3F6A-F9FB-482D-B11E-280939CAAA5B}" dt="2023-09-20T09:07:39.684" v="1045"/>
        <pc:sldMkLst>
          <pc:docMk/>
          <pc:sldMk cId="4095843655" sldId="278"/>
        </pc:sldMkLst>
        <pc:spChg chg="mod">
          <ac:chgData name="BRUNO vIEIRA" userId="d4ca3f8537c4c98e" providerId="LiveId" clId="{CB4C3F6A-F9FB-482D-B11E-280939CAAA5B}" dt="2023-09-20T08:40:04.024" v="252" actId="26606"/>
          <ac:spMkLst>
            <pc:docMk/>
            <pc:sldMk cId="4095843655" sldId="278"/>
            <ac:spMk id="2" creationId="{D2035C87-13D8-7DF7-8F22-C9C41D676306}"/>
          </ac:spMkLst>
        </pc:spChg>
        <pc:spChg chg="del">
          <ac:chgData name="BRUNO vIEIRA" userId="d4ca3f8537c4c98e" providerId="LiveId" clId="{CB4C3F6A-F9FB-482D-B11E-280939CAAA5B}" dt="2023-09-20T08:39:51.857" v="251" actId="22"/>
          <ac:spMkLst>
            <pc:docMk/>
            <pc:sldMk cId="4095843655" sldId="278"/>
            <ac:spMk id="3" creationId="{1FE57846-97EB-203B-8C45-40791B1711EF}"/>
          </ac:spMkLst>
        </pc:spChg>
        <pc:spChg chg="add mod">
          <ac:chgData name="BRUNO vIEIRA" userId="d4ca3f8537c4c98e" providerId="LiveId" clId="{CB4C3F6A-F9FB-482D-B11E-280939CAAA5B}" dt="2023-09-20T08:42:14.485" v="416" actId="20577"/>
          <ac:spMkLst>
            <pc:docMk/>
            <pc:sldMk cId="4095843655" sldId="278"/>
            <ac:spMk id="6" creationId="{587CD46B-FCC1-72E1-323B-2A830E867B10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4095843655" sldId="278"/>
            <ac:spMk id="10" creationId="{F8446B12-7391-4711-8B31-112A0B896C76}"/>
          </ac:spMkLst>
        </pc:spChg>
        <pc:grpChg chg="add del">
          <ac:chgData name="BRUNO vIEIRA" userId="d4ca3f8537c4c98e" providerId="LiveId" clId="{CB4C3F6A-F9FB-482D-B11E-280939CAAA5B}" dt="2023-09-20T09:07:39.684" v="1045"/>
          <ac:grpSpMkLst>
            <pc:docMk/>
            <pc:sldMk cId="4095843655" sldId="278"/>
            <ac:grpSpMk id="12" creationId="{AC0B7807-0C83-4963-821A-69B172722E49}"/>
          </ac:grpSpMkLst>
        </pc:grpChg>
        <pc:picChg chg="add mod ord">
          <ac:chgData name="BRUNO vIEIRA" userId="d4ca3f8537c4c98e" providerId="LiveId" clId="{CB4C3F6A-F9FB-482D-B11E-280939CAAA5B}" dt="2023-09-20T08:40:04.024" v="252" actId="26606"/>
          <ac:picMkLst>
            <pc:docMk/>
            <pc:sldMk cId="4095843655" sldId="278"/>
            <ac:picMk id="5" creationId="{CD8E65BF-9AAD-5818-ECC3-CE4A3838106B}"/>
          </ac:picMkLst>
        </pc:picChg>
      </pc:sldChg>
      <pc:sldChg chg="addSp delSp modSp new mod setBg delDesignElem">
        <pc:chgData name="BRUNO vIEIRA" userId="d4ca3f8537c4c98e" providerId="LiveId" clId="{CB4C3F6A-F9FB-482D-B11E-280939CAAA5B}" dt="2023-09-20T09:07:39.684" v="1045"/>
        <pc:sldMkLst>
          <pc:docMk/>
          <pc:sldMk cId="55500665" sldId="279"/>
        </pc:sldMkLst>
        <pc:spChg chg="mod">
          <ac:chgData name="BRUNO vIEIRA" userId="d4ca3f8537c4c98e" providerId="LiveId" clId="{CB4C3F6A-F9FB-482D-B11E-280939CAAA5B}" dt="2023-09-20T08:43:19.195" v="452" actId="26606"/>
          <ac:spMkLst>
            <pc:docMk/>
            <pc:sldMk cId="55500665" sldId="279"/>
            <ac:spMk id="2" creationId="{0DDF2408-0F61-C602-5C29-FDE9593761BA}"/>
          </ac:spMkLst>
        </pc:spChg>
        <pc:spChg chg="del">
          <ac:chgData name="BRUNO vIEIRA" userId="d4ca3f8537c4c98e" providerId="LiveId" clId="{CB4C3F6A-F9FB-482D-B11E-280939CAAA5B}" dt="2023-09-20T08:43:19.195" v="452" actId="26606"/>
          <ac:spMkLst>
            <pc:docMk/>
            <pc:sldMk cId="55500665" sldId="279"/>
            <ac:spMk id="3" creationId="{36F22851-5925-55A9-C89D-36C020372A5A}"/>
          </ac:spMkLst>
        </pc:spChg>
        <pc:spChg chg="add mod">
          <ac:chgData name="BRUNO vIEIRA" userId="d4ca3f8537c4c98e" providerId="LiveId" clId="{CB4C3F6A-F9FB-482D-B11E-280939CAAA5B}" dt="2023-09-20T08:43:58.208" v="532" actId="20577"/>
          <ac:spMkLst>
            <pc:docMk/>
            <pc:sldMk cId="55500665" sldId="279"/>
            <ac:spMk id="6" creationId="{72441775-051C-F2E9-D403-189C0A24951E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55500665" sldId="279"/>
            <ac:spMk id="10" creationId="{F8446B12-7391-4711-8B31-112A0B896C76}"/>
          </ac:spMkLst>
        </pc:spChg>
        <pc:grpChg chg="add del">
          <ac:chgData name="BRUNO vIEIRA" userId="d4ca3f8537c4c98e" providerId="LiveId" clId="{CB4C3F6A-F9FB-482D-B11E-280939CAAA5B}" dt="2023-09-20T09:07:39.684" v="1045"/>
          <ac:grpSpMkLst>
            <pc:docMk/>
            <pc:sldMk cId="55500665" sldId="279"/>
            <ac:grpSpMk id="12" creationId="{AC0B7807-0C83-4963-821A-69B172722E49}"/>
          </ac:grpSpMkLst>
        </pc:grpChg>
        <pc:picChg chg="add mod">
          <ac:chgData name="BRUNO vIEIRA" userId="d4ca3f8537c4c98e" providerId="LiveId" clId="{CB4C3F6A-F9FB-482D-B11E-280939CAAA5B}" dt="2023-09-20T08:43:19.195" v="452" actId="26606"/>
          <ac:picMkLst>
            <pc:docMk/>
            <pc:sldMk cId="55500665" sldId="279"/>
            <ac:picMk id="5" creationId="{2BCFFBE3-693C-62B7-FCE4-A685971BAC72}"/>
          </ac:picMkLst>
        </pc:picChg>
      </pc:sldChg>
      <pc:sldChg chg="addSp delSp modSp new mod setBg setClrOvrMap delDesignElem">
        <pc:chgData name="BRUNO vIEIRA" userId="d4ca3f8537c4c98e" providerId="LiveId" clId="{CB4C3F6A-F9FB-482D-B11E-280939CAAA5B}" dt="2023-09-30T21:10:18.614" v="1672" actId="20577"/>
        <pc:sldMkLst>
          <pc:docMk/>
          <pc:sldMk cId="1160232884" sldId="280"/>
        </pc:sldMkLst>
        <pc:spChg chg="mod ord">
          <ac:chgData name="BRUNO vIEIRA" userId="d4ca3f8537c4c98e" providerId="LiveId" clId="{CB4C3F6A-F9FB-482D-B11E-280939CAAA5B}" dt="2023-09-30T21:10:18.614" v="1672" actId="20577"/>
          <ac:spMkLst>
            <pc:docMk/>
            <pc:sldMk cId="1160232884" sldId="280"/>
            <ac:spMk id="2" creationId="{BD4C1F52-25CA-386A-A10A-EC11F253E1FE}"/>
          </ac:spMkLst>
        </pc:spChg>
        <pc:spChg chg="add del mod ord">
          <ac:chgData name="BRUNO vIEIRA" userId="d4ca3f8537c4c98e" providerId="LiveId" clId="{CB4C3F6A-F9FB-482D-B11E-280939CAAA5B}" dt="2023-09-20T08:45:51.134" v="636" actId="26606"/>
          <ac:spMkLst>
            <pc:docMk/>
            <pc:sldMk cId="1160232884" sldId="280"/>
            <ac:spMk id="3" creationId="{C16A287F-9BF5-60A1-B234-B61E628C75DB}"/>
          </ac:spMkLst>
        </pc:spChg>
        <pc:spChg chg="add mod">
          <ac:chgData name="BRUNO vIEIRA" userId="d4ca3f8537c4c98e" providerId="LiveId" clId="{CB4C3F6A-F9FB-482D-B11E-280939CAAA5B}" dt="2023-09-20T08:49:38.364" v="699" actId="1076"/>
          <ac:spMkLst>
            <pc:docMk/>
            <pc:sldMk cId="1160232884" sldId="280"/>
            <ac:spMk id="6" creationId="{100A62A7-3E34-8031-B827-288DBAE29063}"/>
          </ac:spMkLst>
        </pc:spChg>
        <pc:spChg chg="add del">
          <ac:chgData name="BRUNO vIEIRA" userId="d4ca3f8537c4c98e" providerId="LiveId" clId="{CB4C3F6A-F9FB-482D-B11E-280939CAAA5B}" dt="2023-09-20T08:45:51.118" v="635" actId="26606"/>
          <ac:spMkLst>
            <pc:docMk/>
            <pc:sldMk cId="1160232884" sldId="280"/>
            <ac:spMk id="7" creationId="{37C89E4B-3C9F-44B9-8B86-D9E3D112D8EC}"/>
          </ac:spMkLst>
        </pc:spChg>
        <pc:spChg chg="add del">
          <ac:chgData name="BRUNO vIEIRA" userId="d4ca3f8537c4c98e" providerId="LiveId" clId="{CB4C3F6A-F9FB-482D-B11E-280939CAAA5B}" dt="2023-09-20T08:45:32.931" v="625" actId="26606"/>
          <ac:spMkLst>
            <pc:docMk/>
            <pc:sldMk cId="1160232884" sldId="280"/>
            <ac:spMk id="10" creationId="{9AA72BD9-2C5A-4EDC-931F-5AA08EACA0F3}"/>
          </ac:spMkLst>
        </pc:spChg>
        <pc:spChg chg="add del">
          <ac:chgData name="BRUNO vIEIRA" userId="d4ca3f8537c4c98e" providerId="LiveId" clId="{CB4C3F6A-F9FB-482D-B11E-280939CAAA5B}" dt="2023-09-20T08:47:57.642" v="673" actId="26606"/>
          <ac:spMkLst>
            <pc:docMk/>
            <pc:sldMk cId="1160232884" sldId="280"/>
            <ac:spMk id="11" creationId="{9228552E-C8B1-4A80-8448-0787CE0FC704}"/>
          </ac:spMkLst>
        </pc:spChg>
        <pc:spChg chg="add del">
          <ac:chgData name="BRUNO vIEIRA" userId="d4ca3f8537c4c98e" providerId="LiveId" clId="{CB4C3F6A-F9FB-482D-B11E-280939CAAA5B}" dt="2023-09-20T08:45:32.931" v="625" actId="26606"/>
          <ac:spMkLst>
            <pc:docMk/>
            <pc:sldMk cId="1160232884" sldId="280"/>
            <ac:spMk id="12" creationId="{DD3981AC-7B61-4947-BCF3-F7AA7FA385B9}"/>
          </ac:spMkLst>
        </pc:spChg>
        <pc:spChg chg="add del mod">
          <ac:chgData name="BRUNO vIEIRA" userId="d4ca3f8537c4c98e" providerId="LiveId" clId="{CB4C3F6A-F9FB-482D-B11E-280939CAAA5B}" dt="2023-09-20T08:47:57.642" v="673" actId="26606"/>
          <ac:spMkLst>
            <pc:docMk/>
            <pc:sldMk cId="1160232884" sldId="280"/>
            <ac:spMk id="13" creationId="{C16A287F-9BF5-60A1-B234-B61E628C75DB}"/>
          </ac:spMkLst>
        </pc:spChg>
        <pc:spChg chg="add del">
          <ac:chgData name="BRUNO vIEIRA" userId="d4ca3f8537c4c98e" providerId="LiveId" clId="{CB4C3F6A-F9FB-482D-B11E-280939CAAA5B}" dt="2023-09-20T08:45:32.931" v="625" actId="26606"/>
          <ac:spMkLst>
            <pc:docMk/>
            <pc:sldMk cId="1160232884" sldId="280"/>
            <ac:spMk id="14" creationId="{55D4142C-5077-457F-A6AD-3FECFDB39685}"/>
          </ac:spMkLst>
        </pc:spChg>
        <pc:spChg chg="add del">
          <ac:chgData name="BRUNO vIEIRA" userId="d4ca3f8537c4c98e" providerId="LiveId" clId="{CB4C3F6A-F9FB-482D-B11E-280939CAAA5B}" dt="2023-09-20T08:46:31.225" v="640" actId="26606"/>
          <ac:spMkLst>
            <pc:docMk/>
            <pc:sldMk cId="1160232884" sldId="280"/>
            <ac:spMk id="15" creationId="{7C432AFE-B3D2-4BFF-BF8F-96C27AFF1AC7}"/>
          </ac:spMkLst>
        </pc:spChg>
        <pc:spChg chg="add del">
          <ac:chgData name="BRUNO vIEIRA" userId="d4ca3f8537c4c98e" providerId="LiveId" clId="{CB4C3F6A-F9FB-482D-B11E-280939CAAA5B}" dt="2023-09-20T08:45:32.931" v="625" actId="26606"/>
          <ac:spMkLst>
            <pc:docMk/>
            <pc:sldMk cId="1160232884" sldId="280"/>
            <ac:spMk id="16" creationId="{7A5F0580-5EE9-419F-96EE-B6529EF6E7D0}"/>
          </ac:spMkLst>
        </pc:spChg>
        <pc:spChg chg="add del">
          <ac:chgData name="BRUNO vIEIRA" userId="d4ca3f8537c4c98e" providerId="LiveId" clId="{CB4C3F6A-F9FB-482D-B11E-280939CAAA5B}" dt="2023-09-20T08:46:31.225" v="640" actId="26606"/>
          <ac:spMkLst>
            <pc:docMk/>
            <pc:sldMk cId="1160232884" sldId="280"/>
            <ac:spMk id="17" creationId="{AF2F604E-43BE-4DC3-B983-E071523364F8}"/>
          </ac:spMkLst>
        </pc:spChg>
        <pc:spChg chg="add del">
          <ac:chgData name="BRUNO vIEIRA" userId="d4ca3f8537c4c98e" providerId="LiveId" clId="{CB4C3F6A-F9FB-482D-B11E-280939CAAA5B}" dt="2023-09-20T08:45:33.314" v="627" actId="26606"/>
          <ac:spMkLst>
            <pc:docMk/>
            <pc:sldMk cId="1160232884" sldId="280"/>
            <ac:spMk id="18" creationId="{058A14AF-9FB5-4CC7-BA35-E8E85D3EDF0E}"/>
          </ac:spMkLst>
        </pc:spChg>
        <pc:spChg chg="add del">
          <ac:chgData name="BRUNO vIEIRA" userId="d4ca3f8537c4c98e" providerId="LiveId" clId="{CB4C3F6A-F9FB-482D-B11E-280939CAAA5B}" dt="2023-09-20T08:45:33.314" v="627" actId="26606"/>
          <ac:spMkLst>
            <pc:docMk/>
            <pc:sldMk cId="1160232884" sldId="280"/>
            <ac:spMk id="19" creationId="{3A9A4357-BD1D-4622-A4FE-766E6AB8DE84}"/>
          </ac:spMkLst>
        </pc:spChg>
        <pc:spChg chg="add del">
          <ac:chgData name="BRUNO vIEIRA" userId="d4ca3f8537c4c98e" providerId="LiveId" clId="{CB4C3F6A-F9FB-482D-B11E-280939CAAA5B}" dt="2023-09-20T08:45:33.314" v="627" actId="26606"/>
          <ac:spMkLst>
            <pc:docMk/>
            <pc:sldMk cId="1160232884" sldId="280"/>
            <ac:spMk id="20" creationId="{E659831F-0D9A-4C63-9EBB-8435B85A440F}"/>
          </ac:spMkLst>
        </pc:spChg>
        <pc:spChg chg="add del">
          <ac:chgData name="BRUNO vIEIRA" userId="d4ca3f8537c4c98e" providerId="LiveId" clId="{CB4C3F6A-F9FB-482D-B11E-280939CAAA5B}" dt="2023-09-20T08:45:33.314" v="627" actId="26606"/>
          <ac:spMkLst>
            <pc:docMk/>
            <pc:sldMk cId="1160232884" sldId="280"/>
            <ac:spMk id="21" creationId="{E6995CE5-F890-4ABA-82A2-26507CE8D2A3}"/>
          </ac:spMkLst>
        </pc:spChg>
        <pc:spChg chg="add del">
          <ac:chgData name="BRUNO vIEIRA" userId="d4ca3f8537c4c98e" providerId="LiveId" clId="{CB4C3F6A-F9FB-482D-B11E-280939CAAA5B}" dt="2023-09-20T08:46:31.225" v="640" actId="26606"/>
          <ac:spMkLst>
            <pc:docMk/>
            <pc:sldMk cId="1160232884" sldId="280"/>
            <ac:spMk id="22" creationId="{08C9B587-E65E-4B52-B37C-ABEBB6E87928}"/>
          </ac:spMkLst>
        </pc:spChg>
        <pc:spChg chg="add del">
          <ac:chgData name="BRUNO vIEIRA" userId="d4ca3f8537c4c98e" providerId="LiveId" clId="{CB4C3F6A-F9FB-482D-B11E-280939CAAA5B}" dt="2023-09-20T08:45:34.474" v="629" actId="26606"/>
          <ac:spMkLst>
            <pc:docMk/>
            <pc:sldMk cId="1160232884" sldId="280"/>
            <ac:spMk id="23" creationId="{04812C46-200A-4DEB-A05E-3ED6C68C2387}"/>
          </ac:spMkLst>
        </pc:spChg>
        <pc:spChg chg="add del">
          <ac:chgData name="BRUNO vIEIRA" userId="d4ca3f8537c4c98e" providerId="LiveId" clId="{CB4C3F6A-F9FB-482D-B11E-280939CAAA5B}" dt="2023-09-20T08:45:34.474" v="629" actId="26606"/>
          <ac:spMkLst>
            <pc:docMk/>
            <pc:sldMk cId="1160232884" sldId="280"/>
            <ac:spMk id="24" creationId="{D1EA859B-E555-4109-94F3-6700E046E008}"/>
          </ac:spMkLst>
        </pc:spChg>
        <pc:spChg chg="add del">
          <ac:chgData name="BRUNO vIEIRA" userId="d4ca3f8537c4c98e" providerId="LiveId" clId="{CB4C3F6A-F9FB-482D-B11E-280939CAAA5B}" dt="2023-09-20T08:46:35.426" v="642" actId="26606"/>
          <ac:spMkLst>
            <pc:docMk/>
            <pc:sldMk cId="1160232884" sldId="280"/>
            <ac:spMk id="25" creationId="{6753252F-4873-4F63-801D-CC719279A7D5}"/>
          </ac:spMkLst>
        </pc:spChg>
        <pc:spChg chg="add del">
          <ac:chgData name="BRUNO vIEIRA" userId="d4ca3f8537c4c98e" providerId="LiveId" clId="{CB4C3F6A-F9FB-482D-B11E-280939CAAA5B}" dt="2023-09-20T08:45:34.874" v="631" actId="26606"/>
          <ac:spMkLst>
            <pc:docMk/>
            <pc:sldMk cId="1160232884" sldId="280"/>
            <ac:spMk id="26" creationId="{FFB60E8C-7224-44A4-87A0-46A1711DD2ED}"/>
          </ac:spMkLst>
        </pc:spChg>
        <pc:spChg chg="add del">
          <ac:chgData name="BRUNO vIEIRA" userId="d4ca3f8537c4c98e" providerId="LiveId" clId="{CB4C3F6A-F9FB-482D-B11E-280939CAAA5B}" dt="2023-09-20T08:45:34.874" v="631" actId="26606"/>
          <ac:spMkLst>
            <pc:docMk/>
            <pc:sldMk cId="1160232884" sldId="280"/>
            <ac:spMk id="27" creationId="{5DA32751-37A2-45C0-BE94-63D375E27003}"/>
          </ac:spMkLst>
        </pc:spChg>
        <pc:spChg chg="add del">
          <ac:chgData name="BRUNO vIEIRA" userId="d4ca3f8537c4c98e" providerId="LiveId" clId="{CB4C3F6A-F9FB-482D-B11E-280939CAAA5B}" dt="2023-09-20T08:45:34.874" v="631" actId="26606"/>
          <ac:spMkLst>
            <pc:docMk/>
            <pc:sldMk cId="1160232884" sldId="280"/>
            <ac:spMk id="28" creationId="{E659831F-0D9A-4C63-9EBB-8435B85A440F}"/>
          </ac:spMkLst>
        </pc:spChg>
        <pc:spChg chg="add del">
          <ac:chgData name="BRUNO vIEIRA" userId="d4ca3f8537c4c98e" providerId="LiveId" clId="{CB4C3F6A-F9FB-482D-B11E-280939CAAA5B}" dt="2023-09-20T08:45:34.874" v="631" actId="26606"/>
          <ac:spMkLst>
            <pc:docMk/>
            <pc:sldMk cId="1160232884" sldId="280"/>
            <ac:spMk id="29" creationId="{5A55FBCD-CD42-40F5-8A1B-3203F9CAEEAA}"/>
          </ac:spMkLst>
        </pc:spChg>
        <pc:spChg chg="add del">
          <ac:chgData name="BRUNO vIEIRA" userId="d4ca3f8537c4c98e" providerId="LiveId" clId="{CB4C3F6A-F9FB-482D-B11E-280939CAAA5B}" dt="2023-09-20T08:46:35.426" v="642" actId="26606"/>
          <ac:spMkLst>
            <pc:docMk/>
            <pc:sldMk cId="1160232884" sldId="280"/>
            <ac:spMk id="30" creationId="{047C8CCB-F95D-4249-92DD-651249D3535A}"/>
          </ac:spMkLst>
        </pc:spChg>
        <pc:spChg chg="add del">
          <ac:chgData name="BRUNO vIEIRA" userId="d4ca3f8537c4c98e" providerId="LiveId" clId="{CB4C3F6A-F9FB-482D-B11E-280939CAAA5B}" dt="2023-09-20T08:46:36.897" v="644" actId="26606"/>
          <ac:spMkLst>
            <pc:docMk/>
            <pc:sldMk cId="1160232884" sldId="280"/>
            <ac:spMk id="32" creationId="{0D7B6173-1D58-48E2-83CF-37350F315F75}"/>
          </ac:spMkLst>
        </pc:spChg>
        <pc:spChg chg="add del">
          <ac:chgData name="BRUNO vIEIRA" userId="d4ca3f8537c4c98e" providerId="LiveId" clId="{CB4C3F6A-F9FB-482D-B11E-280939CAAA5B}" dt="2023-09-20T08:46:36.897" v="644" actId="26606"/>
          <ac:spMkLst>
            <pc:docMk/>
            <pc:sldMk cId="1160232884" sldId="280"/>
            <ac:spMk id="33" creationId="{2F36CA75-CFBF-4844-B719-8FE9EBADA9AF}"/>
          </ac:spMkLst>
        </pc:spChg>
        <pc:spChg chg="add del">
          <ac:chgData name="BRUNO vIEIRA" userId="d4ca3f8537c4c98e" providerId="LiveId" clId="{CB4C3F6A-F9FB-482D-B11E-280939CAAA5B}" dt="2023-09-20T08:46:36.897" v="644" actId="26606"/>
          <ac:spMkLst>
            <pc:docMk/>
            <pc:sldMk cId="1160232884" sldId="280"/>
            <ac:spMk id="34" creationId="{3D4A84B9-E564-4DD0-97F8-DBF1C460C28A}"/>
          </ac:spMkLst>
        </pc:spChg>
        <pc:spChg chg="add del">
          <ac:chgData name="BRUNO vIEIRA" userId="d4ca3f8537c4c98e" providerId="LiveId" clId="{CB4C3F6A-F9FB-482D-B11E-280939CAAA5B}" dt="2023-09-20T08:46:36.897" v="644" actId="26606"/>
          <ac:spMkLst>
            <pc:docMk/>
            <pc:sldMk cId="1160232884" sldId="280"/>
            <ac:spMk id="35" creationId="{102382E0-0A09-46AE-B955-B911CAFE7F00}"/>
          </ac:spMkLst>
        </pc:spChg>
        <pc:spChg chg="add del">
          <ac:chgData name="BRUNO vIEIRA" userId="d4ca3f8537c4c98e" providerId="LiveId" clId="{CB4C3F6A-F9FB-482D-B11E-280939CAAA5B}" dt="2023-09-20T08:46:36.897" v="644" actId="26606"/>
          <ac:spMkLst>
            <pc:docMk/>
            <pc:sldMk cId="1160232884" sldId="280"/>
            <ac:spMk id="36" creationId="{7DE75D4A-0965-4973-BE75-DECCAC9A9614}"/>
          </ac:spMkLst>
        </pc:spChg>
        <pc:spChg chg="add del">
          <ac:chgData name="BRUNO vIEIRA" userId="d4ca3f8537c4c98e" providerId="LiveId" clId="{CB4C3F6A-F9FB-482D-B11E-280939CAAA5B}" dt="2023-09-20T08:46:36.897" v="644" actId="26606"/>
          <ac:spMkLst>
            <pc:docMk/>
            <pc:sldMk cId="1160232884" sldId="280"/>
            <ac:spMk id="38" creationId="{C16A287F-9BF5-60A1-B234-B61E628C75DB}"/>
          </ac:spMkLst>
        </pc:spChg>
        <pc:spChg chg="add del">
          <ac:chgData name="BRUNO vIEIRA" userId="d4ca3f8537c4c98e" providerId="LiveId" clId="{CB4C3F6A-F9FB-482D-B11E-280939CAAA5B}" dt="2023-09-20T08:46:37.899" v="646" actId="26606"/>
          <ac:spMkLst>
            <pc:docMk/>
            <pc:sldMk cId="1160232884" sldId="280"/>
            <ac:spMk id="40" creationId="{3ECBE1F1-D69B-4AFA-ABD5-8E41720EF6DE}"/>
          </ac:spMkLst>
        </pc:spChg>
        <pc:spChg chg="add del">
          <ac:chgData name="BRUNO vIEIRA" userId="d4ca3f8537c4c98e" providerId="LiveId" clId="{CB4C3F6A-F9FB-482D-B11E-280939CAAA5B}" dt="2023-09-20T08:46:37.899" v="646" actId="26606"/>
          <ac:spMkLst>
            <pc:docMk/>
            <pc:sldMk cId="1160232884" sldId="280"/>
            <ac:spMk id="41" creationId="{603A6265-E10C-4B85-9C20-E75FCAF9CC63}"/>
          </ac:spMkLst>
        </pc:spChg>
        <pc:spChg chg="add del">
          <ac:chgData name="BRUNO vIEIRA" userId="d4ca3f8537c4c98e" providerId="LiveId" clId="{CB4C3F6A-F9FB-482D-B11E-280939CAAA5B}" dt="2023-09-20T08:46:37.899" v="646" actId="26606"/>
          <ac:spMkLst>
            <pc:docMk/>
            <pc:sldMk cId="1160232884" sldId="280"/>
            <ac:spMk id="42" creationId="{C16A287F-9BF5-60A1-B234-B61E628C75DB}"/>
          </ac:spMkLst>
        </pc:spChg>
        <pc:spChg chg="add del">
          <ac:chgData name="BRUNO vIEIRA" userId="d4ca3f8537c4c98e" providerId="LiveId" clId="{CB4C3F6A-F9FB-482D-B11E-280939CAAA5B}" dt="2023-09-20T08:46:49.505" v="648" actId="26606"/>
          <ac:spMkLst>
            <pc:docMk/>
            <pc:sldMk cId="1160232884" sldId="280"/>
            <ac:spMk id="44" creationId="{7C432AFE-B3D2-4BFF-BF8F-96C27AFF1AC7}"/>
          </ac:spMkLst>
        </pc:spChg>
        <pc:spChg chg="add del">
          <ac:chgData name="BRUNO vIEIRA" userId="d4ca3f8537c4c98e" providerId="LiveId" clId="{CB4C3F6A-F9FB-482D-B11E-280939CAAA5B}" dt="2023-09-20T08:46:49.505" v="648" actId="26606"/>
          <ac:spMkLst>
            <pc:docMk/>
            <pc:sldMk cId="1160232884" sldId="280"/>
            <ac:spMk id="45" creationId="{AF2F604E-43BE-4DC3-B983-E071523364F8}"/>
          </ac:spMkLst>
        </pc:spChg>
        <pc:spChg chg="add del">
          <ac:chgData name="BRUNO vIEIRA" userId="d4ca3f8537c4c98e" providerId="LiveId" clId="{CB4C3F6A-F9FB-482D-B11E-280939CAAA5B}" dt="2023-09-20T08:46:49.505" v="648" actId="26606"/>
          <ac:spMkLst>
            <pc:docMk/>
            <pc:sldMk cId="1160232884" sldId="280"/>
            <ac:spMk id="46" creationId="{08C9B587-E65E-4B52-B37C-ABEBB6E87928}"/>
          </ac:spMkLst>
        </pc:spChg>
        <pc:spChg chg="add del">
          <ac:chgData name="BRUNO vIEIRA" userId="d4ca3f8537c4c98e" providerId="LiveId" clId="{CB4C3F6A-F9FB-482D-B11E-280939CAAA5B}" dt="2023-09-20T08:46:49.505" v="648" actId="26606"/>
          <ac:spMkLst>
            <pc:docMk/>
            <pc:sldMk cId="1160232884" sldId="280"/>
            <ac:spMk id="47" creationId="{C16A287F-9BF5-60A1-B234-B61E628C75DB}"/>
          </ac:spMkLst>
        </pc:spChg>
        <pc:spChg chg="add del">
          <ac:chgData name="BRUNO vIEIRA" userId="d4ca3f8537c4c98e" providerId="LiveId" clId="{CB4C3F6A-F9FB-482D-B11E-280939CAAA5B}" dt="2023-09-20T08:46:50.218" v="650" actId="26606"/>
          <ac:spMkLst>
            <pc:docMk/>
            <pc:sldMk cId="1160232884" sldId="280"/>
            <ac:spMk id="49" creationId="{6753252F-4873-4F63-801D-CC719279A7D5}"/>
          </ac:spMkLst>
        </pc:spChg>
        <pc:spChg chg="add del">
          <ac:chgData name="BRUNO vIEIRA" userId="d4ca3f8537c4c98e" providerId="LiveId" clId="{CB4C3F6A-F9FB-482D-B11E-280939CAAA5B}" dt="2023-09-20T08:46:50.218" v="650" actId="26606"/>
          <ac:spMkLst>
            <pc:docMk/>
            <pc:sldMk cId="1160232884" sldId="280"/>
            <ac:spMk id="50" creationId="{047C8CCB-F95D-4249-92DD-651249D3535A}"/>
          </ac:spMkLst>
        </pc:spChg>
        <pc:spChg chg="add del">
          <ac:chgData name="BRUNO vIEIRA" userId="d4ca3f8537c4c98e" providerId="LiveId" clId="{CB4C3F6A-F9FB-482D-B11E-280939CAAA5B}" dt="2023-09-20T08:46:51.753" v="652" actId="26606"/>
          <ac:spMkLst>
            <pc:docMk/>
            <pc:sldMk cId="1160232884" sldId="280"/>
            <ac:spMk id="52" creationId="{9AA72BD9-2C5A-4EDC-931F-5AA08EACA0F3}"/>
          </ac:spMkLst>
        </pc:spChg>
        <pc:spChg chg="add del">
          <ac:chgData name="BRUNO vIEIRA" userId="d4ca3f8537c4c98e" providerId="LiveId" clId="{CB4C3F6A-F9FB-482D-B11E-280939CAAA5B}" dt="2023-09-20T08:46:51.753" v="652" actId="26606"/>
          <ac:spMkLst>
            <pc:docMk/>
            <pc:sldMk cId="1160232884" sldId="280"/>
            <ac:spMk id="53" creationId="{DD3981AC-7B61-4947-BCF3-F7AA7FA385B9}"/>
          </ac:spMkLst>
        </pc:spChg>
        <pc:spChg chg="add del">
          <ac:chgData name="BRUNO vIEIRA" userId="d4ca3f8537c4c98e" providerId="LiveId" clId="{CB4C3F6A-F9FB-482D-B11E-280939CAAA5B}" dt="2023-09-20T08:46:51.753" v="652" actId="26606"/>
          <ac:spMkLst>
            <pc:docMk/>
            <pc:sldMk cId="1160232884" sldId="280"/>
            <ac:spMk id="54" creationId="{55D4142C-5077-457F-A6AD-3FECFDB39685}"/>
          </ac:spMkLst>
        </pc:spChg>
        <pc:spChg chg="add del">
          <ac:chgData name="BRUNO vIEIRA" userId="d4ca3f8537c4c98e" providerId="LiveId" clId="{CB4C3F6A-F9FB-482D-B11E-280939CAAA5B}" dt="2023-09-20T08:46:51.753" v="652" actId="26606"/>
          <ac:spMkLst>
            <pc:docMk/>
            <pc:sldMk cId="1160232884" sldId="280"/>
            <ac:spMk id="55" creationId="{7A5F0580-5EE9-419F-96EE-B6529EF6E7D0}"/>
          </ac:spMkLst>
        </pc:spChg>
        <pc:spChg chg="add del">
          <ac:chgData name="BRUNO vIEIRA" userId="d4ca3f8537c4c98e" providerId="LiveId" clId="{CB4C3F6A-F9FB-482D-B11E-280939CAAA5B}" dt="2023-09-20T08:46:51.753" v="652" actId="26606"/>
          <ac:spMkLst>
            <pc:docMk/>
            <pc:sldMk cId="1160232884" sldId="280"/>
            <ac:spMk id="56" creationId="{C16A287F-9BF5-60A1-B234-B61E628C75DB}"/>
          </ac:spMkLst>
        </pc:spChg>
        <pc:spChg chg="add del">
          <ac:chgData name="BRUNO vIEIRA" userId="d4ca3f8537c4c98e" providerId="LiveId" clId="{CB4C3F6A-F9FB-482D-B11E-280939CAAA5B}" dt="2023-09-20T08:46:55.697" v="654" actId="26606"/>
          <ac:spMkLst>
            <pc:docMk/>
            <pc:sldMk cId="1160232884" sldId="280"/>
            <ac:spMk id="58" creationId="{71B2258F-86CA-4D4D-8270-BC05FCDEBFB3}"/>
          </ac:spMkLst>
        </pc:spChg>
        <pc:spChg chg="add del">
          <ac:chgData name="BRUNO vIEIRA" userId="d4ca3f8537c4c98e" providerId="LiveId" clId="{CB4C3F6A-F9FB-482D-B11E-280939CAAA5B}" dt="2023-09-20T08:47:01.672" v="656" actId="26606"/>
          <ac:spMkLst>
            <pc:docMk/>
            <pc:sldMk cId="1160232884" sldId="280"/>
            <ac:spMk id="60" creationId="{9228552E-C8B1-4A80-8448-0787CE0FC704}"/>
          </ac:spMkLst>
        </pc:spChg>
        <pc:spChg chg="add del">
          <ac:chgData name="BRUNO vIEIRA" userId="d4ca3f8537c4c98e" providerId="LiveId" clId="{CB4C3F6A-F9FB-482D-B11E-280939CAAA5B}" dt="2023-09-20T08:47:01.672" v="656" actId="26606"/>
          <ac:spMkLst>
            <pc:docMk/>
            <pc:sldMk cId="1160232884" sldId="280"/>
            <ac:spMk id="61" creationId="{C16A287F-9BF5-60A1-B234-B61E628C75DB}"/>
          </ac:spMkLst>
        </pc:spChg>
        <pc:spChg chg="add del">
          <ac:chgData name="BRUNO vIEIRA" userId="d4ca3f8537c4c98e" providerId="LiveId" clId="{CB4C3F6A-F9FB-482D-B11E-280939CAAA5B}" dt="2023-09-20T08:47:08.627" v="658" actId="26606"/>
          <ac:spMkLst>
            <pc:docMk/>
            <pc:sldMk cId="1160232884" sldId="280"/>
            <ac:spMk id="63" creationId="{6753252F-4873-4F63-801D-CC719279A7D5}"/>
          </ac:spMkLst>
        </pc:spChg>
        <pc:spChg chg="add del">
          <ac:chgData name="BRUNO vIEIRA" userId="d4ca3f8537c4c98e" providerId="LiveId" clId="{CB4C3F6A-F9FB-482D-B11E-280939CAAA5B}" dt="2023-09-20T08:47:08.627" v="658" actId="26606"/>
          <ac:spMkLst>
            <pc:docMk/>
            <pc:sldMk cId="1160232884" sldId="280"/>
            <ac:spMk id="64" creationId="{047C8CCB-F95D-4249-92DD-651249D3535A}"/>
          </ac:spMkLst>
        </pc:spChg>
        <pc:spChg chg="add del">
          <ac:chgData name="BRUNO vIEIRA" userId="d4ca3f8537c4c98e" providerId="LiveId" clId="{CB4C3F6A-F9FB-482D-B11E-280939CAAA5B}" dt="2023-09-20T08:47:13.827" v="660" actId="26606"/>
          <ac:spMkLst>
            <pc:docMk/>
            <pc:sldMk cId="1160232884" sldId="280"/>
            <ac:spMk id="66" creationId="{3ECBE1F1-D69B-4AFA-ABD5-8E41720EF6DE}"/>
          </ac:spMkLst>
        </pc:spChg>
        <pc:spChg chg="add del">
          <ac:chgData name="BRUNO vIEIRA" userId="d4ca3f8537c4c98e" providerId="LiveId" clId="{CB4C3F6A-F9FB-482D-B11E-280939CAAA5B}" dt="2023-09-20T08:47:13.827" v="660" actId="26606"/>
          <ac:spMkLst>
            <pc:docMk/>
            <pc:sldMk cId="1160232884" sldId="280"/>
            <ac:spMk id="67" creationId="{603A6265-E10C-4B85-9C20-E75FCAF9CC63}"/>
          </ac:spMkLst>
        </pc:spChg>
        <pc:spChg chg="add del">
          <ac:chgData name="BRUNO vIEIRA" userId="d4ca3f8537c4c98e" providerId="LiveId" clId="{CB4C3F6A-F9FB-482D-B11E-280939CAAA5B}" dt="2023-09-20T08:47:13.827" v="660" actId="26606"/>
          <ac:spMkLst>
            <pc:docMk/>
            <pc:sldMk cId="1160232884" sldId="280"/>
            <ac:spMk id="68" creationId="{C16A287F-9BF5-60A1-B234-B61E628C75DB}"/>
          </ac:spMkLst>
        </pc:spChg>
        <pc:spChg chg="add del">
          <ac:chgData name="BRUNO vIEIRA" userId="d4ca3f8537c4c98e" providerId="LiveId" clId="{CB4C3F6A-F9FB-482D-B11E-280939CAAA5B}" dt="2023-09-20T08:47:14.794" v="662" actId="26606"/>
          <ac:spMkLst>
            <pc:docMk/>
            <pc:sldMk cId="1160232884" sldId="280"/>
            <ac:spMk id="70" creationId="{37C89E4B-3C9F-44B9-8B86-D9E3D112D8EC}"/>
          </ac:spMkLst>
        </pc:spChg>
        <pc:spChg chg="add del">
          <ac:chgData name="BRUNO vIEIRA" userId="d4ca3f8537c4c98e" providerId="LiveId" clId="{CB4C3F6A-F9FB-482D-B11E-280939CAAA5B}" dt="2023-09-20T08:47:22.267" v="664" actId="26606"/>
          <ac:spMkLst>
            <pc:docMk/>
            <pc:sldMk cId="1160232884" sldId="280"/>
            <ac:spMk id="74" creationId="{1A9F7B4E-B03D-4F64-BE33-00D074458D45}"/>
          </ac:spMkLst>
        </pc:spChg>
        <pc:spChg chg="add del">
          <ac:chgData name="BRUNO vIEIRA" userId="d4ca3f8537c4c98e" providerId="LiveId" clId="{CB4C3F6A-F9FB-482D-B11E-280939CAAA5B}" dt="2023-09-20T08:47:22.267" v="664" actId="26606"/>
          <ac:spMkLst>
            <pc:docMk/>
            <pc:sldMk cId="1160232884" sldId="280"/>
            <ac:spMk id="75" creationId="{7E2BE7F7-CA89-4002-ACCE-A478AEA24F5E}"/>
          </ac:spMkLst>
        </pc:spChg>
        <pc:spChg chg="add del">
          <ac:chgData name="BRUNO vIEIRA" userId="d4ca3f8537c4c98e" providerId="LiveId" clId="{CB4C3F6A-F9FB-482D-B11E-280939CAAA5B}" dt="2023-09-20T08:47:22.267" v="664" actId="26606"/>
          <ac:spMkLst>
            <pc:docMk/>
            <pc:sldMk cId="1160232884" sldId="280"/>
            <ac:spMk id="76" creationId="{C16A287F-9BF5-60A1-B234-B61E628C75DB}"/>
          </ac:spMkLst>
        </pc:spChg>
        <pc:spChg chg="add del">
          <ac:chgData name="BRUNO vIEIRA" userId="d4ca3f8537c4c98e" providerId="LiveId" clId="{CB4C3F6A-F9FB-482D-B11E-280939CAAA5B}" dt="2023-09-20T08:47:39.298" v="666" actId="26606"/>
          <ac:spMkLst>
            <pc:docMk/>
            <pc:sldMk cId="1160232884" sldId="280"/>
            <ac:spMk id="78" creationId="{E45CA849-654C-4173-AD99-B3A2528275F5}"/>
          </ac:spMkLst>
        </pc:spChg>
        <pc:spChg chg="add del">
          <ac:chgData name="BRUNO vIEIRA" userId="d4ca3f8537c4c98e" providerId="LiveId" clId="{CB4C3F6A-F9FB-482D-B11E-280939CAAA5B}" dt="2023-09-20T08:47:39.298" v="666" actId="26606"/>
          <ac:spMkLst>
            <pc:docMk/>
            <pc:sldMk cId="1160232884" sldId="280"/>
            <ac:spMk id="79" creationId="{3E23A947-2D45-4208-AE2B-64948C87A3EB}"/>
          </ac:spMkLst>
        </pc:spChg>
        <pc:spChg chg="add del">
          <ac:chgData name="BRUNO vIEIRA" userId="d4ca3f8537c4c98e" providerId="LiveId" clId="{CB4C3F6A-F9FB-482D-B11E-280939CAAA5B}" dt="2023-09-20T08:47:39.298" v="666" actId="26606"/>
          <ac:spMkLst>
            <pc:docMk/>
            <pc:sldMk cId="1160232884" sldId="280"/>
            <ac:spMk id="80" creationId="{E5BBB0F9-6A59-4D02-A9C7-A2D6516684CE}"/>
          </ac:spMkLst>
        </pc:spChg>
        <pc:spChg chg="add del">
          <ac:chgData name="BRUNO vIEIRA" userId="d4ca3f8537c4c98e" providerId="LiveId" clId="{CB4C3F6A-F9FB-482D-B11E-280939CAAA5B}" dt="2023-09-20T08:47:39.298" v="666" actId="26606"/>
          <ac:spMkLst>
            <pc:docMk/>
            <pc:sldMk cId="1160232884" sldId="280"/>
            <ac:spMk id="81" creationId="{C16A287F-9BF5-60A1-B234-B61E628C75DB}"/>
          </ac:spMkLst>
        </pc:spChg>
        <pc:spChg chg="add del">
          <ac:chgData name="BRUNO vIEIRA" userId="d4ca3f8537c4c98e" providerId="LiveId" clId="{CB4C3F6A-F9FB-482D-B11E-280939CAAA5B}" dt="2023-09-20T08:47:52.740" v="668" actId="26606"/>
          <ac:spMkLst>
            <pc:docMk/>
            <pc:sldMk cId="1160232884" sldId="280"/>
            <ac:spMk id="83" creationId="{C0A1ED06-4733-4020-9C60-81D4D801408D}"/>
          </ac:spMkLst>
        </pc:spChg>
        <pc:spChg chg="add del">
          <ac:chgData name="BRUNO vIEIRA" userId="d4ca3f8537c4c98e" providerId="LiveId" clId="{CB4C3F6A-F9FB-482D-B11E-280939CAAA5B}" dt="2023-09-20T08:47:52.740" v="668" actId="26606"/>
          <ac:spMkLst>
            <pc:docMk/>
            <pc:sldMk cId="1160232884" sldId="280"/>
            <ac:spMk id="84" creationId="{B0CA3509-3AF9-45FE-93ED-57BB5D5E8E07}"/>
          </ac:spMkLst>
        </pc:spChg>
        <pc:spChg chg="add del">
          <ac:chgData name="BRUNO vIEIRA" userId="d4ca3f8537c4c98e" providerId="LiveId" clId="{CB4C3F6A-F9FB-482D-B11E-280939CAAA5B}" dt="2023-09-20T08:47:52.740" v="668" actId="26606"/>
          <ac:spMkLst>
            <pc:docMk/>
            <pc:sldMk cId="1160232884" sldId="280"/>
            <ac:spMk id="85" creationId="{C16A287F-9BF5-60A1-B234-B61E628C75DB}"/>
          </ac:spMkLst>
        </pc:spChg>
        <pc:spChg chg="add del">
          <ac:chgData name="BRUNO vIEIRA" userId="d4ca3f8537c4c98e" providerId="LiveId" clId="{CB4C3F6A-F9FB-482D-B11E-280939CAAA5B}" dt="2023-09-20T08:47:56.427" v="670" actId="26606"/>
          <ac:spMkLst>
            <pc:docMk/>
            <pc:sldMk cId="1160232884" sldId="280"/>
            <ac:spMk id="87" creationId="{3A930249-8242-4E2B-AF17-C01826488321}"/>
          </ac:spMkLst>
        </pc:spChg>
        <pc:spChg chg="add del">
          <ac:chgData name="BRUNO vIEIRA" userId="d4ca3f8537c4c98e" providerId="LiveId" clId="{CB4C3F6A-F9FB-482D-B11E-280939CAAA5B}" dt="2023-09-20T08:47:56.427" v="670" actId="26606"/>
          <ac:spMkLst>
            <pc:docMk/>
            <pc:sldMk cId="1160232884" sldId="280"/>
            <ac:spMk id="88" creationId="{A5BDD999-C5E1-4B3E-A710-768673819165}"/>
          </ac:spMkLst>
        </pc:spChg>
        <pc:spChg chg="add del">
          <ac:chgData name="BRUNO vIEIRA" userId="d4ca3f8537c4c98e" providerId="LiveId" clId="{CB4C3F6A-F9FB-482D-B11E-280939CAAA5B}" dt="2023-09-20T08:47:57.642" v="672" actId="26606"/>
          <ac:spMkLst>
            <pc:docMk/>
            <pc:sldMk cId="1160232884" sldId="280"/>
            <ac:spMk id="90" creationId="{50E4C519-FBE9-4ABE-A8F9-C2CBE326932F}"/>
          </ac:spMkLst>
        </pc:spChg>
        <pc:spChg chg="add del">
          <ac:chgData name="BRUNO vIEIRA" userId="d4ca3f8537c4c98e" providerId="LiveId" clId="{CB4C3F6A-F9FB-482D-B11E-280939CAAA5B}" dt="2023-09-20T08:47:57.642" v="672" actId="26606"/>
          <ac:spMkLst>
            <pc:docMk/>
            <pc:sldMk cId="1160232884" sldId="280"/>
            <ac:spMk id="91" creationId="{80EC29FB-299E-49F3-8C7B-01199632A30F}"/>
          </ac:spMkLst>
        </pc:spChg>
        <pc:spChg chg="add del">
          <ac:chgData name="BRUNO vIEIRA" userId="d4ca3f8537c4c98e" providerId="LiveId" clId="{CB4C3F6A-F9FB-482D-B11E-280939CAAA5B}" dt="2023-09-20T08:47:57.642" v="672" actId="26606"/>
          <ac:spMkLst>
            <pc:docMk/>
            <pc:sldMk cId="1160232884" sldId="280"/>
            <ac:spMk id="92" creationId="{C29A2522-B27A-45C5-897B-79A1407D159A}"/>
          </ac:spMkLst>
        </pc:spChg>
        <pc:spChg chg="add del">
          <ac:chgData name="BRUNO vIEIRA" userId="d4ca3f8537c4c98e" providerId="LiveId" clId="{CB4C3F6A-F9FB-482D-B11E-280939CAAA5B}" dt="2023-09-20T08:47:57.642" v="672" actId="26606"/>
          <ac:spMkLst>
            <pc:docMk/>
            <pc:sldMk cId="1160232884" sldId="280"/>
            <ac:spMk id="93" creationId="{98E79BE4-34FE-485A-98A5-92CE8F7C4743}"/>
          </ac:spMkLst>
        </pc:spChg>
        <pc:spChg chg="add del">
          <ac:chgData name="BRUNO vIEIRA" userId="d4ca3f8537c4c98e" providerId="LiveId" clId="{CB4C3F6A-F9FB-482D-B11E-280939CAAA5B}" dt="2023-09-20T08:47:57.642" v="672" actId="26606"/>
          <ac:spMkLst>
            <pc:docMk/>
            <pc:sldMk cId="1160232884" sldId="280"/>
            <ac:spMk id="94" creationId="{7A5F0580-5EE9-419F-96EE-B6529EF6E7D0}"/>
          </ac:spMkLst>
        </pc:spChg>
        <pc:spChg chg="add del">
          <ac:chgData name="BRUNO vIEIRA" userId="d4ca3f8537c4c98e" providerId="LiveId" clId="{CB4C3F6A-F9FB-482D-B11E-280939CAAA5B}" dt="2023-09-20T08:47:57.642" v="672" actId="26606"/>
          <ac:spMkLst>
            <pc:docMk/>
            <pc:sldMk cId="1160232884" sldId="280"/>
            <ac:spMk id="95" creationId="{C16A287F-9BF5-60A1-B234-B61E628C75DB}"/>
          </ac:spMkLst>
        </pc:spChg>
        <pc:grpChg chg="add del">
          <ac:chgData name="BRUNO vIEIRA" userId="d4ca3f8537c4c98e" providerId="LiveId" clId="{CB4C3F6A-F9FB-482D-B11E-280939CAAA5B}" dt="2023-09-20T09:07:39.684" v="1045"/>
          <ac:grpSpMkLst>
            <pc:docMk/>
            <pc:sldMk cId="1160232884" sldId="280"/>
            <ac:grpSpMk id="97" creationId="{30483244-3FE1-5CDD-710A-F74FDBFB2F7A}"/>
          </ac:grpSpMkLst>
        </pc:grpChg>
        <pc:picChg chg="add mod ord">
          <ac:chgData name="BRUNO vIEIRA" userId="d4ca3f8537c4c98e" providerId="LiveId" clId="{CB4C3F6A-F9FB-482D-B11E-280939CAAA5B}" dt="2023-09-20T08:47:57.642" v="673" actId="26606"/>
          <ac:picMkLst>
            <pc:docMk/>
            <pc:sldMk cId="1160232884" sldId="280"/>
            <ac:picMk id="5" creationId="{ABD98F56-1284-C12B-D4F3-D63BBC04DDB5}"/>
          </ac:picMkLst>
        </pc:picChg>
        <pc:picChg chg="add del">
          <ac:chgData name="BRUNO vIEIRA" userId="d4ca3f8537c4c98e" providerId="LiveId" clId="{CB4C3F6A-F9FB-482D-B11E-280939CAAA5B}" dt="2023-09-20T08:46:36.897" v="644" actId="26606"/>
          <ac:picMkLst>
            <pc:docMk/>
            <pc:sldMk cId="1160232884" sldId="280"/>
            <ac:picMk id="37" creationId="{4A599609-F5C2-4A0B-A992-913F814A631A}"/>
          </ac:picMkLst>
        </pc:picChg>
        <pc:cxnChg chg="add del">
          <ac:chgData name="BRUNO vIEIRA" userId="d4ca3f8537c4c98e" providerId="LiveId" clId="{CB4C3F6A-F9FB-482D-B11E-280939CAAA5B}" dt="2023-09-20T08:45:51.118" v="635" actId="26606"/>
          <ac:cxnSpMkLst>
            <pc:docMk/>
            <pc:sldMk cId="1160232884" sldId="280"/>
            <ac:cxnSpMk id="8" creationId="{AA2EAA10-076F-46BD-8F0F-B9A2FB77A85C}"/>
          </ac:cxnSpMkLst>
        </pc:cxnChg>
        <pc:cxnChg chg="add del">
          <ac:chgData name="BRUNO vIEIRA" userId="d4ca3f8537c4c98e" providerId="LiveId" clId="{CB4C3F6A-F9FB-482D-B11E-280939CAAA5B}" dt="2023-09-20T08:45:51.118" v="635" actId="26606"/>
          <ac:cxnSpMkLst>
            <pc:docMk/>
            <pc:sldMk cId="1160232884" sldId="280"/>
            <ac:cxnSpMk id="9" creationId="{D891E407-403B-4764-86C9-33A56D3BCAA3}"/>
          </ac:cxnSpMkLst>
        </pc:cxnChg>
        <pc:cxnChg chg="add del">
          <ac:chgData name="BRUNO vIEIRA" userId="d4ca3f8537c4c98e" providerId="LiveId" clId="{CB4C3F6A-F9FB-482D-B11E-280939CAAA5B}" dt="2023-09-20T08:47:14.794" v="662" actId="26606"/>
          <ac:cxnSpMkLst>
            <pc:docMk/>
            <pc:sldMk cId="1160232884" sldId="280"/>
            <ac:cxnSpMk id="71" creationId="{AA2EAA10-076F-46BD-8F0F-B9A2FB77A85C}"/>
          </ac:cxnSpMkLst>
        </pc:cxnChg>
        <pc:cxnChg chg="add del">
          <ac:chgData name="BRUNO vIEIRA" userId="d4ca3f8537c4c98e" providerId="LiveId" clId="{CB4C3F6A-F9FB-482D-B11E-280939CAAA5B}" dt="2023-09-20T08:47:14.794" v="662" actId="26606"/>
          <ac:cxnSpMkLst>
            <pc:docMk/>
            <pc:sldMk cId="1160232884" sldId="280"/>
            <ac:cxnSpMk id="72" creationId="{D891E407-403B-4764-86C9-33A56D3BCAA3}"/>
          </ac:cxnSpMkLst>
        </pc:cxnChg>
      </pc:sldChg>
      <pc:sldChg chg="addSp delSp modSp new mod setBg delDesignElem">
        <pc:chgData name="BRUNO vIEIRA" userId="d4ca3f8537c4c98e" providerId="LiveId" clId="{CB4C3F6A-F9FB-482D-B11E-280939CAAA5B}" dt="2023-09-20T09:07:39.684" v="1045"/>
        <pc:sldMkLst>
          <pc:docMk/>
          <pc:sldMk cId="839857295" sldId="281"/>
        </pc:sldMkLst>
        <pc:spChg chg="mod">
          <ac:chgData name="BRUNO vIEIRA" userId="d4ca3f8537c4c98e" providerId="LiveId" clId="{CB4C3F6A-F9FB-482D-B11E-280939CAAA5B}" dt="2023-09-20T08:51:05.054" v="719" actId="26606"/>
          <ac:spMkLst>
            <pc:docMk/>
            <pc:sldMk cId="839857295" sldId="281"/>
            <ac:spMk id="2" creationId="{CD2AB4A4-500E-2AFB-91F9-8C05E0E3D949}"/>
          </ac:spMkLst>
        </pc:spChg>
        <pc:spChg chg="mod ord">
          <ac:chgData name="BRUNO vIEIRA" userId="d4ca3f8537c4c98e" providerId="LiveId" clId="{CB4C3F6A-F9FB-482D-B11E-280939CAAA5B}" dt="2023-09-20T08:51:45.389" v="810" actId="20577"/>
          <ac:spMkLst>
            <pc:docMk/>
            <pc:sldMk cId="839857295" sldId="281"/>
            <ac:spMk id="3" creationId="{DA80BAD7-F8B5-1B1B-C0F8-DECB58C01842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839857295" sldId="281"/>
            <ac:spMk id="10" creationId="{73AD41DB-DF9F-49BC-85AE-6AB1840AD517}"/>
          </ac:spMkLst>
        </pc:spChg>
        <pc:grpChg chg="add del">
          <ac:chgData name="BRUNO vIEIRA" userId="d4ca3f8537c4c98e" providerId="LiveId" clId="{CB4C3F6A-F9FB-482D-B11E-280939CAAA5B}" dt="2023-09-20T09:07:39.684" v="1045"/>
          <ac:grpSpMkLst>
            <pc:docMk/>
            <pc:sldMk cId="839857295" sldId="281"/>
            <ac:grpSpMk id="12" creationId="{A4AE1828-51FD-4AD7-BCF6-9AF5C696CE5D}"/>
          </ac:grpSpMkLst>
        </pc:grpChg>
        <pc:picChg chg="add mod">
          <ac:chgData name="BRUNO vIEIRA" userId="d4ca3f8537c4c98e" providerId="LiveId" clId="{CB4C3F6A-F9FB-482D-B11E-280939CAAA5B}" dt="2023-09-20T08:51:05.054" v="719" actId="26606"/>
          <ac:picMkLst>
            <pc:docMk/>
            <pc:sldMk cId="839857295" sldId="281"/>
            <ac:picMk id="5" creationId="{92B27650-9BA0-382E-C6F6-2A1B97BDE06D}"/>
          </ac:picMkLst>
        </pc:picChg>
      </pc:sldChg>
      <pc:sldChg chg="addSp delSp modSp new mod setBg delDesignElem">
        <pc:chgData name="BRUNO vIEIRA" userId="d4ca3f8537c4c98e" providerId="LiveId" clId="{CB4C3F6A-F9FB-482D-B11E-280939CAAA5B}" dt="2023-09-20T09:07:39.684" v="1045"/>
        <pc:sldMkLst>
          <pc:docMk/>
          <pc:sldMk cId="4031886749" sldId="282"/>
        </pc:sldMkLst>
        <pc:spChg chg="mod">
          <ac:chgData name="BRUNO vIEIRA" userId="d4ca3f8537c4c98e" providerId="LiveId" clId="{CB4C3F6A-F9FB-482D-B11E-280939CAAA5B}" dt="2023-09-20T08:52:41.739" v="846" actId="26606"/>
          <ac:spMkLst>
            <pc:docMk/>
            <pc:sldMk cId="4031886749" sldId="282"/>
            <ac:spMk id="2" creationId="{280138BB-C51B-0CB8-9733-5F929C3F65D3}"/>
          </ac:spMkLst>
        </pc:spChg>
        <pc:spChg chg="mod">
          <ac:chgData name="BRUNO vIEIRA" userId="d4ca3f8537c4c98e" providerId="LiveId" clId="{CB4C3F6A-F9FB-482D-B11E-280939CAAA5B}" dt="2023-09-20T08:53:58.792" v="848" actId="27636"/>
          <ac:spMkLst>
            <pc:docMk/>
            <pc:sldMk cId="4031886749" sldId="282"/>
            <ac:spMk id="3" creationId="{E414D882-4BD1-7147-64AE-216A59B07298}"/>
          </ac:spMkLst>
        </pc:spChg>
        <pc:spChg chg="add del">
          <ac:chgData name="BRUNO vIEIRA" userId="d4ca3f8537c4c98e" providerId="LiveId" clId="{CB4C3F6A-F9FB-482D-B11E-280939CAAA5B}" dt="2023-09-20T09:07:39.684" v="1045"/>
          <ac:spMkLst>
            <pc:docMk/>
            <pc:sldMk cId="4031886749" sldId="282"/>
            <ac:spMk id="10" creationId="{B95B9BA8-1D69-4796-85F5-B6D0BD52354B}"/>
          </ac:spMkLst>
        </pc:spChg>
        <pc:picChg chg="add mod">
          <ac:chgData name="BRUNO vIEIRA" userId="d4ca3f8537c4c98e" providerId="LiveId" clId="{CB4C3F6A-F9FB-482D-B11E-280939CAAA5B}" dt="2023-09-20T08:52:41.739" v="846" actId="26606"/>
          <ac:picMkLst>
            <pc:docMk/>
            <pc:sldMk cId="4031886749" sldId="282"/>
            <ac:picMk id="5" creationId="{9DE7EA9F-DDC7-E09A-FC7B-4BBA0659782D}"/>
          </ac:picMkLst>
        </pc:picChg>
      </pc:sldChg>
      <pc:sldChg chg="addSp delSp modSp new mod setBg">
        <pc:chgData name="BRUNO vIEIRA" userId="d4ca3f8537c4c98e" providerId="LiveId" clId="{CB4C3F6A-F9FB-482D-B11E-280939CAAA5B}" dt="2023-10-03T09:02:08.618" v="1721" actId="1076"/>
        <pc:sldMkLst>
          <pc:docMk/>
          <pc:sldMk cId="35317724" sldId="283"/>
        </pc:sldMkLst>
        <pc:spChg chg="mod">
          <ac:chgData name="BRUNO vIEIRA" userId="d4ca3f8537c4c98e" providerId="LiveId" clId="{CB4C3F6A-F9FB-482D-B11E-280939CAAA5B}" dt="2023-10-03T08:47:15.124" v="1715" actId="26606"/>
          <ac:spMkLst>
            <pc:docMk/>
            <pc:sldMk cId="35317724" sldId="283"/>
            <ac:spMk id="2" creationId="{9F10DF10-267E-37E0-8F32-10F778964E1D}"/>
          </ac:spMkLst>
        </pc:spChg>
        <pc:spChg chg="del">
          <ac:chgData name="BRUNO vIEIRA" userId="d4ca3f8537c4c98e" providerId="LiveId" clId="{CB4C3F6A-F9FB-482D-B11E-280939CAAA5B}" dt="2023-09-20T09:02:48.311" v="869" actId="22"/>
          <ac:spMkLst>
            <pc:docMk/>
            <pc:sldMk cId="35317724" sldId="283"/>
            <ac:spMk id="3" creationId="{3E61DDF1-D06E-21C0-D03C-7B72ED5F6060}"/>
          </ac:spMkLst>
        </pc:spChg>
        <pc:spChg chg="add del mod">
          <ac:chgData name="BRUNO vIEIRA" userId="d4ca3f8537c4c98e" providerId="LiveId" clId="{CB4C3F6A-F9FB-482D-B11E-280939CAAA5B}" dt="2023-10-03T08:47:15.124" v="1715" actId="26606"/>
          <ac:spMkLst>
            <pc:docMk/>
            <pc:sldMk cId="35317724" sldId="283"/>
            <ac:spMk id="4" creationId="{88825BE7-4C8C-3B08-9F56-45A9C37ADF31}"/>
          </ac:spMkLst>
        </pc:spChg>
        <pc:spChg chg="add del mod">
          <ac:chgData name="BRUNO vIEIRA" userId="d4ca3f8537c4c98e" providerId="LiveId" clId="{CB4C3F6A-F9FB-482D-B11E-280939CAAA5B}" dt="2023-09-20T09:05:32.475" v="978"/>
          <ac:spMkLst>
            <pc:docMk/>
            <pc:sldMk cId="35317724" sldId="283"/>
            <ac:spMk id="6" creationId="{68AB1354-4569-D866-2DF1-2B3BEB457362}"/>
          </ac:spMkLst>
        </pc:spChg>
        <pc:spChg chg="add mod">
          <ac:chgData name="BRUNO vIEIRA" userId="d4ca3f8537c4c98e" providerId="LiveId" clId="{CB4C3F6A-F9FB-482D-B11E-280939CAAA5B}" dt="2023-10-03T09:01:55.402" v="1716" actId="478"/>
          <ac:spMkLst>
            <pc:docMk/>
            <pc:sldMk cId="35317724" sldId="283"/>
            <ac:spMk id="9" creationId="{7BC53D21-8B74-26FA-3C85-613826497011}"/>
          </ac:spMkLst>
        </pc:spChg>
        <pc:spChg chg="add del">
          <ac:chgData name="BRUNO vIEIRA" userId="d4ca3f8537c4c98e" providerId="LiveId" clId="{CB4C3F6A-F9FB-482D-B11E-280939CAAA5B}" dt="2023-10-03T08:47:11.736" v="1710" actId="26606"/>
          <ac:spMkLst>
            <pc:docMk/>
            <pc:sldMk cId="35317724" sldId="283"/>
            <ac:spMk id="12" creationId="{2B97F24A-32CE-4C1C-A50D-3016B394DCFB}"/>
          </ac:spMkLst>
        </pc:spChg>
        <pc:spChg chg="add del">
          <ac:chgData name="BRUNO vIEIRA" userId="d4ca3f8537c4c98e" providerId="LiveId" clId="{CB4C3F6A-F9FB-482D-B11E-280939CAAA5B}" dt="2023-10-03T08:47:11.736" v="1710" actId="26606"/>
          <ac:spMkLst>
            <pc:docMk/>
            <pc:sldMk cId="35317724" sldId="283"/>
            <ac:spMk id="14" creationId="{CD8B4F24-440B-49E9-B85D-733523DC064B}"/>
          </ac:spMkLst>
        </pc:spChg>
        <pc:spChg chg="add del">
          <ac:chgData name="BRUNO vIEIRA" userId="d4ca3f8537c4c98e" providerId="LiveId" clId="{CB4C3F6A-F9FB-482D-B11E-280939CAAA5B}" dt="2023-10-03T08:47:13.381" v="1712" actId="26606"/>
          <ac:spMkLst>
            <pc:docMk/>
            <pc:sldMk cId="35317724" sldId="283"/>
            <ac:spMk id="16" creationId="{D4771268-CB57-404A-9271-370EB28F6090}"/>
          </ac:spMkLst>
        </pc:spChg>
        <pc:spChg chg="add del">
          <ac:chgData name="BRUNO vIEIRA" userId="d4ca3f8537c4c98e" providerId="LiveId" clId="{CB4C3F6A-F9FB-482D-B11E-280939CAAA5B}" dt="2023-10-03T08:47:15.120" v="1714" actId="26606"/>
          <ac:spMkLst>
            <pc:docMk/>
            <pc:sldMk cId="35317724" sldId="283"/>
            <ac:spMk id="18" creationId="{1A95671B-3CC6-4792-9114-B74FAEA224E6}"/>
          </ac:spMkLst>
        </pc:spChg>
        <pc:spChg chg="add del">
          <ac:chgData name="BRUNO vIEIRA" userId="d4ca3f8537c4c98e" providerId="LiveId" clId="{CB4C3F6A-F9FB-482D-B11E-280939CAAA5B}" dt="2023-10-03T08:47:15.120" v="1714" actId="26606"/>
          <ac:spMkLst>
            <pc:docMk/>
            <pc:sldMk cId="35317724" sldId="283"/>
            <ac:spMk id="19" creationId="{88825BE7-4C8C-3B08-9F56-45A9C37ADF31}"/>
          </ac:spMkLst>
        </pc:spChg>
        <pc:spChg chg="add">
          <ac:chgData name="BRUNO vIEIRA" userId="d4ca3f8537c4c98e" providerId="LiveId" clId="{CB4C3F6A-F9FB-482D-B11E-280939CAAA5B}" dt="2023-10-03T08:47:15.124" v="1715" actId="26606"/>
          <ac:spMkLst>
            <pc:docMk/>
            <pc:sldMk cId="35317724" sldId="283"/>
            <ac:spMk id="21" creationId="{A4AC5506-6312-4701-8D3C-40187889A947}"/>
          </ac:spMkLst>
        </pc:spChg>
        <pc:picChg chg="add del mod ord">
          <ac:chgData name="BRUNO vIEIRA" userId="d4ca3f8537c4c98e" providerId="LiveId" clId="{CB4C3F6A-F9FB-482D-B11E-280939CAAA5B}" dt="2023-10-03T08:46:55.949" v="1706" actId="478"/>
          <ac:picMkLst>
            <pc:docMk/>
            <pc:sldMk cId="35317724" sldId="283"/>
            <ac:picMk id="5" creationId="{EB1D09CC-9C85-E28A-9369-5125DFC4CDA4}"/>
          </ac:picMkLst>
        </pc:picChg>
        <pc:picChg chg="add del mod">
          <ac:chgData name="BRUNO vIEIRA" userId="d4ca3f8537c4c98e" providerId="LiveId" clId="{CB4C3F6A-F9FB-482D-B11E-280939CAAA5B}" dt="2023-10-03T09:01:55.402" v="1716" actId="478"/>
          <ac:picMkLst>
            <pc:docMk/>
            <pc:sldMk cId="35317724" sldId="283"/>
            <ac:picMk id="7" creationId="{D4A6D50F-0B4F-FCD2-6C72-41AB6BAED951}"/>
          </ac:picMkLst>
        </pc:picChg>
        <pc:picChg chg="add mod">
          <ac:chgData name="BRUNO vIEIRA" userId="d4ca3f8537c4c98e" providerId="LiveId" clId="{CB4C3F6A-F9FB-482D-B11E-280939CAAA5B}" dt="2023-10-03T09:02:08.618" v="1721" actId="1076"/>
          <ac:picMkLst>
            <pc:docMk/>
            <pc:sldMk cId="35317724" sldId="283"/>
            <ac:picMk id="11" creationId="{573558A8-6CAA-F04B-9FFC-48A19FB37D7E}"/>
          </ac:picMkLst>
        </pc:picChg>
      </pc:sldChg>
      <pc:sldChg chg="addSp delSp modSp new mod setBg setClrOvrMap">
        <pc:chgData name="BRUNO vIEIRA" userId="d4ca3f8537c4c98e" providerId="LiveId" clId="{CB4C3F6A-F9FB-482D-B11E-280939CAAA5B}" dt="2023-09-28T13:49:28.154" v="1086" actId="26606"/>
        <pc:sldMkLst>
          <pc:docMk/>
          <pc:sldMk cId="1363202570" sldId="284"/>
        </pc:sldMkLst>
        <pc:spChg chg="mod">
          <ac:chgData name="BRUNO vIEIRA" userId="d4ca3f8537c4c98e" providerId="LiveId" clId="{CB4C3F6A-F9FB-482D-B11E-280939CAAA5B}" dt="2023-09-28T13:49:28.154" v="1086" actId="26606"/>
          <ac:spMkLst>
            <pc:docMk/>
            <pc:sldMk cId="1363202570" sldId="284"/>
            <ac:spMk id="2" creationId="{A26E1D73-DC6D-75F8-8EB6-76E3E96A1B00}"/>
          </ac:spMkLst>
        </pc:spChg>
        <pc:spChg chg="del">
          <ac:chgData name="BRUNO vIEIRA" userId="d4ca3f8537c4c98e" providerId="LiveId" clId="{CB4C3F6A-F9FB-482D-B11E-280939CAAA5B}" dt="2023-09-28T13:49:05.649" v="1059" actId="22"/>
          <ac:spMkLst>
            <pc:docMk/>
            <pc:sldMk cId="1363202570" sldId="284"/>
            <ac:spMk id="3" creationId="{B2F6846A-BD35-3158-F045-B70ED3E21A20}"/>
          </ac:spMkLst>
        </pc:spChg>
        <pc:spChg chg="add del">
          <ac:chgData name="BRUNO vIEIRA" userId="d4ca3f8537c4c98e" providerId="LiveId" clId="{CB4C3F6A-F9FB-482D-B11E-280939CAAA5B}" dt="2023-09-28T13:49:28.146" v="1085" actId="26606"/>
          <ac:spMkLst>
            <pc:docMk/>
            <pc:sldMk cId="1363202570" sldId="284"/>
            <ac:spMk id="9" creationId="{1D98C700-374A-614D-2798-8BD49EBB3345}"/>
          </ac:spMkLst>
        </pc:spChg>
        <pc:grpChg chg="add del">
          <ac:chgData name="BRUNO vIEIRA" userId="d4ca3f8537c4c98e" providerId="LiveId" clId="{CB4C3F6A-F9FB-482D-B11E-280939CAAA5B}" dt="2023-09-28T13:49:28.146" v="1085" actId="26606"/>
          <ac:grpSpMkLst>
            <pc:docMk/>
            <pc:sldMk cId="1363202570" sldId="284"/>
            <ac:grpSpMk id="12" creationId="{114ED94A-C85D-4CD3-4205-438D21CE6B38}"/>
          </ac:grpSpMkLst>
        </pc:grpChg>
        <pc:picChg chg="add mod ord">
          <ac:chgData name="BRUNO vIEIRA" userId="d4ca3f8537c4c98e" providerId="LiveId" clId="{CB4C3F6A-F9FB-482D-B11E-280939CAAA5B}" dt="2023-09-28T13:49:28.154" v="1086" actId="26606"/>
          <ac:picMkLst>
            <pc:docMk/>
            <pc:sldMk cId="1363202570" sldId="284"/>
            <ac:picMk id="5" creationId="{E40A3ACD-E77B-B0C6-5C69-7CCBF994135D}"/>
          </ac:picMkLst>
        </pc:picChg>
      </pc:sldChg>
      <pc:sldChg chg="delSp modSp add del mod setBg delDesignElem">
        <pc:chgData name="BRUNO vIEIRA" userId="d4ca3f8537c4c98e" providerId="LiveId" clId="{CB4C3F6A-F9FB-482D-B11E-280939CAAA5B}" dt="2023-09-20T09:06:22.197" v="1014" actId="47"/>
        <pc:sldMkLst>
          <pc:docMk/>
          <pc:sldMk cId="2941969307" sldId="284"/>
        </pc:sldMkLst>
        <pc:spChg chg="mod">
          <ac:chgData name="BRUNO vIEIRA" userId="d4ca3f8537c4c98e" providerId="LiveId" clId="{CB4C3F6A-F9FB-482D-B11E-280939CAAA5B}" dt="2023-09-20T09:06:01.797" v="986" actId="207"/>
          <ac:spMkLst>
            <pc:docMk/>
            <pc:sldMk cId="2941969307" sldId="284"/>
            <ac:spMk id="2" creationId="{055FC0AA-F86B-4F05-E4D7-8BA8A7849B2E}"/>
          </ac:spMkLst>
        </pc:spChg>
        <pc:spChg chg="del">
          <ac:chgData name="BRUNO vIEIRA" userId="d4ca3f8537c4c98e" providerId="LiveId" clId="{CB4C3F6A-F9FB-482D-B11E-280939CAAA5B}" dt="2023-09-20T09:05:50.640" v="983"/>
          <ac:spMkLst>
            <pc:docMk/>
            <pc:sldMk cId="2941969307" sldId="284"/>
            <ac:spMk id="12" creationId="{B95B9BA8-1D69-4796-85F5-B6D0BD52354B}"/>
          </ac:spMkLst>
        </pc:spChg>
        <pc:picChg chg="del">
          <ac:chgData name="BRUNO vIEIRA" userId="d4ca3f8537c4c98e" providerId="LiveId" clId="{CB4C3F6A-F9FB-482D-B11E-280939CAAA5B}" dt="2023-09-20T09:05:56.544" v="984" actId="478"/>
          <ac:picMkLst>
            <pc:docMk/>
            <pc:sldMk cId="2941969307" sldId="284"/>
            <ac:picMk id="7" creationId="{F7D46506-DFCB-B52F-05A6-6880D9558B56}"/>
          </ac:picMkLst>
        </pc:picChg>
      </pc:sldChg>
      <pc:sldChg chg="addSp delSp modSp add del mod setBg delDesignElem">
        <pc:chgData name="BRUNO vIEIRA" userId="d4ca3f8537c4c98e" providerId="LiveId" clId="{CB4C3F6A-F9FB-482D-B11E-280939CAAA5B}" dt="2023-09-20T09:04:22.229" v="905" actId="47"/>
        <pc:sldMkLst>
          <pc:docMk/>
          <pc:sldMk cId="3205848773" sldId="284"/>
        </pc:sldMkLst>
        <pc:spChg chg="mod">
          <ac:chgData name="BRUNO vIEIRA" userId="d4ca3f8537c4c98e" providerId="LiveId" clId="{CB4C3F6A-F9FB-482D-B11E-280939CAAA5B}" dt="2023-09-20T09:04:08.327" v="901" actId="20577"/>
          <ac:spMkLst>
            <pc:docMk/>
            <pc:sldMk cId="3205848773" sldId="284"/>
            <ac:spMk id="2" creationId="{92516428-77BE-3148-643C-C24AA0C2B98E}"/>
          </ac:spMkLst>
        </pc:spChg>
        <pc:spChg chg="del">
          <ac:chgData name="BRUNO vIEIRA" userId="d4ca3f8537c4c98e" providerId="LiveId" clId="{CB4C3F6A-F9FB-482D-B11E-280939CAAA5B}" dt="2023-09-20T09:03:42.378" v="879"/>
          <ac:spMkLst>
            <pc:docMk/>
            <pc:sldMk cId="3205848773" sldId="284"/>
            <ac:spMk id="9" creationId="{0671A8AE-40A1-4631-A6B8-581AFF065482}"/>
          </ac:spMkLst>
        </pc:spChg>
        <pc:spChg chg="del">
          <ac:chgData name="BRUNO vIEIRA" userId="d4ca3f8537c4c98e" providerId="LiveId" clId="{CB4C3F6A-F9FB-482D-B11E-280939CAAA5B}" dt="2023-09-20T09:03:42.378" v="879"/>
          <ac:spMkLst>
            <pc:docMk/>
            <pc:sldMk cId="3205848773" sldId="284"/>
            <ac:spMk id="11" creationId="{AB58EF07-17C2-48CF-ABB0-EEF1F17CB8F0}"/>
          </ac:spMkLst>
        </pc:spChg>
        <pc:spChg chg="del">
          <ac:chgData name="BRUNO vIEIRA" userId="d4ca3f8537c4c98e" providerId="LiveId" clId="{CB4C3F6A-F9FB-482D-B11E-280939CAAA5B}" dt="2023-09-20T09:03:42.378" v="879"/>
          <ac:spMkLst>
            <pc:docMk/>
            <pc:sldMk cId="3205848773" sldId="284"/>
            <ac:spMk id="13" creationId="{AF2F604E-43BE-4DC3-B983-E071523364F8}"/>
          </ac:spMkLst>
        </pc:spChg>
        <pc:spChg chg="del">
          <ac:chgData name="BRUNO vIEIRA" userId="d4ca3f8537c4c98e" providerId="LiveId" clId="{CB4C3F6A-F9FB-482D-B11E-280939CAAA5B}" dt="2023-09-20T09:03:42.378" v="879"/>
          <ac:spMkLst>
            <pc:docMk/>
            <pc:sldMk cId="3205848773" sldId="284"/>
            <ac:spMk id="15" creationId="{08C9B587-E65E-4B52-B37C-ABEBB6E87928}"/>
          </ac:spMkLst>
        </pc:spChg>
        <pc:picChg chg="add mod">
          <ac:chgData name="BRUNO vIEIRA" userId="d4ca3f8537c4c98e" providerId="LiveId" clId="{CB4C3F6A-F9FB-482D-B11E-280939CAAA5B}" dt="2023-09-20T09:04:15.820" v="904" actId="1076"/>
          <ac:picMkLst>
            <pc:docMk/>
            <pc:sldMk cId="3205848773" sldId="284"/>
            <ac:picMk id="3" creationId="{BFA703B3-1FDF-B01A-E9CE-49D73A4636F0}"/>
          </ac:picMkLst>
        </pc:picChg>
        <pc:picChg chg="mod">
          <ac:chgData name="BRUNO vIEIRA" userId="d4ca3f8537c4c98e" providerId="LiveId" clId="{CB4C3F6A-F9FB-482D-B11E-280939CAAA5B}" dt="2023-09-20T09:03:51.868" v="880" actId="14100"/>
          <ac:picMkLst>
            <pc:docMk/>
            <pc:sldMk cId="3205848773" sldId="284"/>
            <ac:picMk id="5" creationId="{81E471EF-D251-25D9-A9F3-2CA28E79B2CF}"/>
          </ac:picMkLst>
        </pc:picChg>
      </pc:sldChg>
      <pc:sldChg chg="new del">
        <pc:chgData name="BRUNO vIEIRA" userId="d4ca3f8537c4c98e" providerId="LiveId" clId="{CB4C3F6A-F9FB-482D-B11E-280939CAAA5B}" dt="2023-09-20T09:29:01.435" v="1053" actId="47"/>
        <pc:sldMkLst>
          <pc:docMk/>
          <pc:sldMk cId="3743735227" sldId="284"/>
        </pc:sldMkLst>
      </pc:sldChg>
      <pc:sldChg chg="addSp delSp modSp new mod setBg setClrOvrMap">
        <pc:chgData name="BRUNO vIEIRA" userId="d4ca3f8537c4c98e" providerId="LiveId" clId="{CB4C3F6A-F9FB-482D-B11E-280939CAAA5B}" dt="2023-09-28T13:50:39.583" v="1130" actId="20577"/>
        <pc:sldMkLst>
          <pc:docMk/>
          <pc:sldMk cId="1664159592" sldId="285"/>
        </pc:sldMkLst>
        <pc:spChg chg="mod">
          <ac:chgData name="BRUNO vIEIRA" userId="d4ca3f8537c4c98e" providerId="LiveId" clId="{CB4C3F6A-F9FB-482D-B11E-280939CAAA5B}" dt="2023-09-28T13:50:39.583" v="1130" actId="20577"/>
          <ac:spMkLst>
            <pc:docMk/>
            <pc:sldMk cId="1664159592" sldId="285"/>
            <ac:spMk id="2" creationId="{89223AF1-B0BF-11FF-DD88-C9066CF2D4FC}"/>
          </ac:spMkLst>
        </pc:spChg>
        <pc:spChg chg="del">
          <ac:chgData name="BRUNO vIEIRA" userId="d4ca3f8537c4c98e" providerId="LiveId" clId="{CB4C3F6A-F9FB-482D-B11E-280939CAAA5B}" dt="2023-09-28T13:50:34.811" v="1128" actId="26606"/>
          <ac:spMkLst>
            <pc:docMk/>
            <pc:sldMk cId="1664159592" sldId="285"/>
            <ac:spMk id="3" creationId="{7DC30C95-A039-2E63-B8A5-DCAD9B13F0C4}"/>
          </ac:spMkLst>
        </pc:spChg>
        <pc:picChg chg="add mod">
          <ac:chgData name="BRUNO vIEIRA" userId="d4ca3f8537c4c98e" providerId="LiveId" clId="{CB4C3F6A-F9FB-482D-B11E-280939CAAA5B}" dt="2023-09-28T13:50:34.811" v="1128" actId="26606"/>
          <ac:picMkLst>
            <pc:docMk/>
            <pc:sldMk cId="1664159592" sldId="285"/>
            <ac:picMk id="5" creationId="{8A8E9F85-445E-748B-B048-044F9F364BDB}"/>
          </ac:picMkLst>
        </pc:picChg>
      </pc:sldChg>
      <pc:sldChg chg="addSp delSp modSp new mod setBg setClrOvrMap">
        <pc:chgData name="BRUNO vIEIRA" userId="d4ca3f8537c4c98e" providerId="LiveId" clId="{CB4C3F6A-F9FB-482D-B11E-280939CAAA5B}" dt="2023-09-28T13:51:47.947" v="1173" actId="26606"/>
        <pc:sldMkLst>
          <pc:docMk/>
          <pc:sldMk cId="3322647257" sldId="286"/>
        </pc:sldMkLst>
        <pc:spChg chg="mod">
          <ac:chgData name="BRUNO vIEIRA" userId="d4ca3f8537c4c98e" providerId="LiveId" clId="{CB4C3F6A-F9FB-482D-B11E-280939CAAA5B}" dt="2023-09-28T13:51:47.947" v="1173" actId="26606"/>
          <ac:spMkLst>
            <pc:docMk/>
            <pc:sldMk cId="3322647257" sldId="286"/>
            <ac:spMk id="2" creationId="{FF937F56-ADA8-670E-D73F-822659F4E48B}"/>
          </ac:spMkLst>
        </pc:spChg>
        <pc:spChg chg="del">
          <ac:chgData name="BRUNO vIEIRA" userId="d4ca3f8537c4c98e" providerId="LiveId" clId="{CB4C3F6A-F9FB-482D-B11E-280939CAAA5B}" dt="2023-09-28T13:51:47.947" v="1173" actId="26606"/>
          <ac:spMkLst>
            <pc:docMk/>
            <pc:sldMk cId="3322647257" sldId="286"/>
            <ac:spMk id="3" creationId="{9246A3FD-24CB-8FBB-132B-7C8760287ADA}"/>
          </ac:spMkLst>
        </pc:spChg>
        <pc:picChg chg="add mod">
          <ac:chgData name="BRUNO vIEIRA" userId="d4ca3f8537c4c98e" providerId="LiveId" clId="{CB4C3F6A-F9FB-482D-B11E-280939CAAA5B}" dt="2023-09-28T13:51:47.947" v="1173" actId="26606"/>
          <ac:picMkLst>
            <pc:docMk/>
            <pc:sldMk cId="3322647257" sldId="286"/>
            <ac:picMk id="5" creationId="{33CD564F-B846-7238-9BF5-10C54430928D}"/>
          </ac:picMkLst>
        </pc:picChg>
      </pc:sldChg>
      <pc:sldChg chg="addSp delSp modSp new mod setBg">
        <pc:chgData name="BRUNO vIEIRA" userId="d4ca3f8537c4c98e" providerId="LiveId" clId="{CB4C3F6A-F9FB-482D-B11E-280939CAAA5B}" dt="2023-09-28T13:52:31.080" v="1179" actId="26606"/>
        <pc:sldMkLst>
          <pc:docMk/>
          <pc:sldMk cId="3189922584" sldId="287"/>
        </pc:sldMkLst>
        <pc:spChg chg="add del">
          <ac:chgData name="BRUNO vIEIRA" userId="d4ca3f8537c4c98e" providerId="LiveId" clId="{CB4C3F6A-F9FB-482D-B11E-280939CAAA5B}" dt="2023-09-28T13:52:31.080" v="1179" actId="26606"/>
          <ac:spMkLst>
            <pc:docMk/>
            <pc:sldMk cId="3189922584" sldId="287"/>
            <ac:spMk id="2" creationId="{16D257A9-0A82-0C13-3A53-AB5551B93B2E}"/>
          </ac:spMkLst>
        </pc:spChg>
        <pc:spChg chg="add del">
          <ac:chgData name="BRUNO vIEIRA" userId="d4ca3f8537c4c98e" providerId="LiveId" clId="{CB4C3F6A-F9FB-482D-B11E-280939CAAA5B}" dt="2023-09-28T13:52:31.080" v="1179" actId="26606"/>
          <ac:spMkLst>
            <pc:docMk/>
            <pc:sldMk cId="3189922584" sldId="287"/>
            <ac:spMk id="3" creationId="{57DB4F4C-E57D-4CCD-9851-4B3B8914268B}"/>
          </ac:spMkLst>
        </pc:spChg>
        <pc:spChg chg="add">
          <ac:chgData name="BRUNO vIEIRA" userId="d4ca3f8537c4c98e" providerId="LiveId" clId="{CB4C3F6A-F9FB-482D-B11E-280939CAAA5B}" dt="2023-09-28T13:52:31.080" v="1179" actId="26606"/>
          <ac:spMkLst>
            <pc:docMk/>
            <pc:sldMk cId="3189922584" sldId="287"/>
            <ac:spMk id="7" creationId="{E5093ECC-8BEB-4546-A80D-0B48876623DE}"/>
          </ac:spMkLst>
        </pc:spChg>
        <pc:spChg chg="add del">
          <ac:chgData name="BRUNO vIEIRA" userId="d4ca3f8537c4c98e" providerId="LiveId" clId="{CB4C3F6A-F9FB-482D-B11E-280939CAAA5B}" dt="2023-09-28T13:52:26.471" v="1178" actId="26606"/>
          <ac:spMkLst>
            <pc:docMk/>
            <pc:sldMk cId="3189922584" sldId="287"/>
            <ac:spMk id="10" creationId="{AB8C311F-7253-4AED-9701-7FC0708C41C7}"/>
          </ac:spMkLst>
        </pc:spChg>
        <pc:spChg chg="add del">
          <ac:chgData name="BRUNO vIEIRA" userId="d4ca3f8537c4c98e" providerId="LiveId" clId="{CB4C3F6A-F9FB-482D-B11E-280939CAAA5B}" dt="2023-09-28T13:52:26.471" v="1178" actId="26606"/>
          <ac:spMkLst>
            <pc:docMk/>
            <pc:sldMk cId="3189922584" sldId="287"/>
            <ac:spMk id="12" creationId="{E2384209-CB15-4CDF-9D31-C44FD9A3F20D}"/>
          </ac:spMkLst>
        </pc:spChg>
        <pc:spChg chg="add del">
          <ac:chgData name="BRUNO vIEIRA" userId="d4ca3f8537c4c98e" providerId="LiveId" clId="{CB4C3F6A-F9FB-482D-B11E-280939CAAA5B}" dt="2023-09-28T13:52:26.471" v="1178" actId="26606"/>
          <ac:spMkLst>
            <pc:docMk/>
            <pc:sldMk cId="3189922584" sldId="287"/>
            <ac:spMk id="14" creationId="{2633B3B5-CC90-43F0-8714-D31D1F3F0209}"/>
          </ac:spMkLst>
        </pc:spChg>
        <pc:spChg chg="add del">
          <ac:chgData name="BRUNO vIEIRA" userId="d4ca3f8537c4c98e" providerId="LiveId" clId="{CB4C3F6A-F9FB-482D-B11E-280939CAAA5B}" dt="2023-09-28T13:52:26.471" v="1178" actId="26606"/>
          <ac:spMkLst>
            <pc:docMk/>
            <pc:sldMk cId="3189922584" sldId="287"/>
            <ac:spMk id="16" creationId="{A8D57A06-A426-446D-B02C-A2DC6B62E45E}"/>
          </ac:spMkLst>
        </pc:spChg>
        <pc:picChg chg="add mod">
          <ac:chgData name="BRUNO vIEIRA" userId="d4ca3f8537c4c98e" providerId="LiveId" clId="{CB4C3F6A-F9FB-482D-B11E-280939CAAA5B}" dt="2023-09-28T13:52:31.080" v="1179" actId="26606"/>
          <ac:picMkLst>
            <pc:docMk/>
            <pc:sldMk cId="3189922584" sldId="287"/>
            <ac:picMk id="5" creationId="{55F53EFF-24F8-48C7-0894-EADA0890AB43}"/>
          </ac:picMkLst>
        </pc:picChg>
      </pc:sldChg>
      <pc:sldChg chg="addSp delSp modSp new mod setBg">
        <pc:chgData name="BRUNO vIEIRA" userId="d4ca3f8537c4c98e" providerId="LiveId" clId="{CB4C3F6A-F9FB-482D-B11E-280939CAAA5B}" dt="2023-09-28T13:52:57.413" v="1181" actId="26606"/>
        <pc:sldMkLst>
          <pc:docMk/>
          <pc:sldMk cId="4244839589" sldId="288"/>
        </pc:sldMkLst>
        <pc:spChg chg="del">
          <ac:chgData name="BRUNO vIEIRA" userId="d4ca3f8537c4c98e" providerId="LiveId" clId="{CB4C3F6A-F9FB-482D-B11E-280939CAAA5B}" dt="2023-09-28T13:52:57.413" v="1181" actId="26606"/>
          <ac:spMkLst>
            <pc:docMk/>
            <pc:sldMk cId="4244839589" sldId="288"/>
            <ac:spMk id="2" creationId="{5C76B1D7-4532-C9E8-77EC-759525AFBBF9}"/>
          </ac:spMkLst>
        </pc:spChg>
        <pc:spChg chg="del">
          <ac:chgData name="BRUNO vIEIRA" userId="d4ca3f8537c4c98e" providerId="LiveId" clId="{CB4C3F6A-F9FB-482D-B11E-280939CAAA5B}" dt="2023-09-28T13:52:55.223" v="1180" actId="22"/>
          <ac:spMkLst>
            <pc:docMk/>
            <pc:sldMk cId="4244839589" sldId="288"/>
            <ac:spMk id="3" creationId="{C58E0524-8269-A15E-B1DB-122EB404E010}"/>
          </ac:spMkLst>
        </pc:spChg>
        <pc:spChg chg="add">
          <ac:chgData name="BRUNO vIEIRA" userId="d4ca3f8537c4c98e" providerId="LiveId" clId="{CB4C3F6A-F9FB-482D-B11E-280939CAAA5B}" dt="2023-09-28T13:52:57.413" v="1181" actId="26606"/>
          <ac:spMkLst>
            <pc:docMk/>
            <pc:sldMk cId="4244839589" sldId="288"/>
            <ac:spMk id="10" creationId="{E5093ECC-8BEB-4546-A80D-0B48876623DE}"/>
          </ac:spMkLst>
        </pc:spChg>
        <pc:picChg chg="add mod ord">
          <ac:chgData name="BRUNO vIEIRA" userId="d4ca3f8537c4c98e" providerId="LiveId" clId="{CB4C3F6A-F9FB-482D-B11E-280939CAAA5B}" dt="2023-09-28T13:52:57.413" v="1181" actId="26606"/>
          <ac:picMkLst>
            <pc:docMk/>
            <pc:sldMk cId="4244839589" sldId="288"/>
            <ac:picMk id="5" creationId="{CE27DFDE-AE9C-2DE8-2B11-1EF83634F75B}"/>
          </ac:picMkLst>
        </pc:picChg>
      </pc:sldChg>
      <pc:sldChg chg="addSp delSp modSp new mod setBg">
        <pc:chgData name="BRUNO vIEIRA" userId="d4ca3f8537c4c98e" providerId="LiveId" clId="{CB4C3F6A-F9FB-482D-B11E-280939CAAA5B}" dt="2023-09-28T13:55:23.726" v="1243" actId="26606"/>
        <pc:sldMkLst>
          <pc:docMk/>
          <pc:sldMk cId="4046788517" sldId="289"/>
        </pc:sldMkLst>
        <pc:spChg chg="del">
          <ac:chgData name="BRUNO vIEIRA" userId="d4ca3f8537c4c98e" providerId="LiveId" clId="{CB4C3F6A-F9FB-482D-B11E-280939CAAA5B}" dt="2023-09-28T13:53:27.592" v="1184" actId="26606"/>
          <ac:spMkLst>
            <pc:docMk/>
            <pc:sldMk cId="4046788517" sldId="289"/>
            <ac:spMk id="2" creationId="{52C912BD-6E82-C9C3-6A31-70566E536BF6}"/>
          </ac:spMkLst>
        </pc:spChg>
        <pc:spChg chg="del">
          <ac:chgData name="BRUNO vIEIRA" userId="d4ca3f8537c4c98e" providerId="LiveId" clId="{CB4C3F6A-F9FB-482D-B11E-280939CAAA5B}" dt="2023-09-28T13:53:27.592" v="1184" actId="26606"/>
          <ac:spMkLst>
            <pc:docMk/>
            <pc:sldMk cId="4046788517" sldId="289"/>
            <ac:spMk id="3" creationId="{51D9D478-A6E7-C828-77B7-C90CFA95B18B}"/>
          </ac:spMkLst>
        </pc:spChg>
        <pc:spChg chg="add mod">
          <ac:chgData name="BRUNO vIEIRA" userId="d4ca3f8537c4c98e" providerId="LiveId" clId="{CB4C3F6A-F9FB-482D-B11E-280939CAAA5B}" dt="2023-09-28T13:55:23.726" v="1243" actId="26606"/>
          <ac:spMkLst>
            <pc:docMk/>
            <pc:sldMk cId="4046788517" sldId="289"/>
            <ac:spMk id="6" creationId="{CF2AE325-4CA8-39F5-CBF9-884452549E47}"/>
          </ac:spMkLst>
        </pc:spChg>
        <pc:spChg chg="add del">
          <ac:chgData name="BRUNO vIEIRA" userId="d4ca3f8537c4c98e" providerId="LiveId" clId="{CB4C3F6A-F9FB-482D-B11E-280939CAAA5B}" dt="2023-09-28T13:55:23.726" v="1243" actId="26606"/>
          <ac:spMkLst>
            <pc:docMk/>
            <pc:sldMk cId="4046788517" sldId="289"/>
            <ac:spMk id="10" creationId="{E5093ECC-8BEB-4546-A80D-0B48876623DE}"/>
          </ac:spMkLst>
        </pc:spChg>
        <pc:spChg chg="add del">
          <ac:chgData name="BRUNO vIEIRA" userId="d4ca3f8537c4c98e" providerId="LiveId" clId="{CB4C3F6A-F9FB-482D-B11E-280939CAAA5B}" dt="2023-09-28T13:54:42.601" v="1238" actId="26606"/>
          <ac:spMkLst>
            <pc:docMk/>
            <pc:sldMk cId="4046788517" sldId="289"/>
            <ac:spMk id="12" creationId="{73AD41DB-DF9F-49BC-85AE-6AB1840AD517}"/>
          </ac:spMkLst>
        </pc:spChg>
        <pc:spChg chg="add">
          <ac:chgData name="BRUNO vIEIRA" userId="d4ca3f8537c4c98e" providerId="LiveId" clId="{CB4C3F6A-F9FB-482D-B11E-280939CAAA5B}" dt="2023-09-28T13:55:23.726" v="1243" actId="26606"/>
          <ac:spMkLst>
            <pc:docMk/>
            <pc:sldMk cId="4046788517" sldId="289"/>
            <ac:spMk id="14" creationId="{73AD41DB-DF9F-49BC-85AE-6AB1840AD517}"/>
          </ac:spMkLst>
        </pc:spChg>
        <pc:spChg chg="add del">
          <ac:chgData name="BRUNO vIEIRA" userId="d4ca3f8537c4c98e" providerId="LiveId" clId="{CB4C3F6A-F9FB-482D-B11E-280939CAAA5B}" dt="2023-09-28T13:54:35.309" v="1236" actId="26606"/>
          <ac:spMkLst>
            <pc:docMk/>
            <pc:sldMk cId="4046788517" sldId="289"/>
            <ac:spMk id="15" creationId="{D7A453D2-15D8-4403-815F-291FA16340D9}"/>
          </ac:spMkLst>
        </pc:spChg>
        <pc:spChg chg="add del">
          <ac:chgData name="BRUNO vIEIRA" userId="d4ca3f8537c4c98e" providerId="LiveId" clId="{CB4C3F6A-F9FB-482D-B11E-280939CAAA5B}" dt="2023-09-28T13:54:35.309" v="1236" actId="26606"/>
          <ac:spMkLst>
            <pc:docMk/>
            <pc:sldMk cId="4046788517" sldId="289"/>
            <ac:spMk id="17" creationId="{8161EA6B-09CA-445B-AB0D-8DF76FA92DEF}"/>
          </ac:spMkLst>
        </pc:spChg>
        <pc:spChg chg="add del">
          <ac:chgData name="BRUNO vIEIRA" userId="d4ca3f8537c4c98e" providerId="LiveId" clId="{CB4C3F6A-F9FB-482D-B11E-280939CAAA5B}" dt="2023-09-28T13:54:44.626" v="1240" actId="26606"/>
          <ac:spMkLst>
            <pc:docMk/>
            <pc:sldMk cId="4046788517" sldId="289"/>
            <ac:spMk id="20" creationId="{B95B9BA8-1D69-4796-85F5-B6D0BD52354B}"/>
          </ac:spMkLst>
        </pc:spChg>
        <pc:spChg chg="add del">
          <ac:chgData name="BRUNO vIEIRA" userId="d4ca3f8537c4c98e" providerId="LiveId" clId="{CB4C3F6A-F9FB-482D-B11E-280939CAAA5B}" dt="2023-09-28T13:54:53.945" v="1242" actId="26606"/>
          <ac:spMkLst>
            <pc:docMk/>
            <pc:sldMk cId="4046788517" sldId="289"/>
            <ac:spMk id="26" creationId="{D7A453D2-15D8-4403-815F-291FA16340D9}"/>
          </ac:spMkLst>
        </pc:spChg>
        <pc:spChg chg="add del">
          <ac:chgData name="BRUNO vIEIRA" userId="d4ca3f8537c4c98e" providerId="LiveId" clId="{CB4C3F6A-F9FB-482D-B11E-280939CAAA5B}" dt="2023-09-28T13:54:35.309" v="1236" actId="26606"/>
          <ac:spMkLst>
            <pc:docMk/>
            <pc:sldMk cId="4046788517" sldId="289"/>
            <ac:spMk id="27" creationId="{B8114C98-A349-4111-A123-E8EAB86ABE30}"/>
          </ac:spMkLst>
        </pc:spChg>
        <pc:spChg chg="add del">
          <ac:chgData name="BRUNO vIEIRA" userId="d4ca3f8537c4c98e" providerId="LiveId" clId="{CB4C3F6A-F9FB-482D-B11E-280939CAAA5B}" dt="2023-09-28T13:54:53.945" v="1242" actId="26606"/>
          <ac:spMkLst>
            <pc:docMk/>
            <pc:sldMk cId="4046788517" sldId="289"/>
            <ac:spMk id="28" creationId="{8161EA6B-09CA-445B-AB0D-8DF76FA92DEF}"/>
          </ac:spMkLst>
        </pc:spChg>
        <pc:spChg chg="add del">
          <ac:chgData name="BRUNO vIEIRA" userId="d4ca3f8537c4c98e" providerId="LiveId" clId="{CB4C3F6A-F9FB-482D-B11E-280939CAAA5B}" dt="2023-09-28T13:54:35.309" v="1236" actId="26606"/>
          <ac:spMkLst>
            <pc:docMk/>
            <pc:sldMk cId="4046788517" sldId="289"/>
            <ac:spMk id="41" creationId="{E2D3D3F2-ABBB-4453-B1C5-1BEBF7E4DD56}"/>
          </ac:spMkLst>
        </pc:spChg>
        <pc:spChg chg="add del">
          <ac:chgData name="BRUNO vIEIRA" userId="d4ca3f8537c4c98e" providerId="LiveId" clId="{CB4C3F6A-F9FB-482D-B11E-280939CAAA5B}" dt="2023-09-28T13:54:53.945" v="1242" actId="26606"/>
          <ac:spMkLst>
            <pc:docMk/>
            <pc:sldMk cId="4046788517" sldId="289"/>
            <ac:spMk id="42" creationId="{B8114C98-A349-4111-A123-E8EAB86ABE30}"/>
          </ac:spMkLst>
        </pc:spChg>
        <pc:spChg chg="add del">
          <ac:chgData name="BRUNO vIEIRA" userId="d4ca3f8537c4c98e" providerId="LiveId" clId="{CB4C3F6A-F9FB-482D-B11E-280939CAAA5B}" dt="2023-09-28T13:54:53.945" v="1242" actId="26606"/>
          <ac:spMkLst>
            <pc:docMk/>
            <pc:sldMk cId="4046788517" sldId="289"/>
            <ac:spMk id="49" creationId="{E2D3D3F2-ABBB-4453-B1C5-1BEBF7E4DD56}"/>
          </ac:spMkLst>
        </pc:spChg>
        <pc:grpChg chg="add del">
          <ac:chgData name="BRUNO vIEIRA" userId="d4ca3f8537c4c98e" providerId="LiveId" clId="{CB4C3F6A-F9FB-482D-B11E-280939CAAA5B}" dt="2023-09-28T13:54:42.601" v="1238" actId="26606"/>
          <ac:grpSpMkLst>
            <pc:docMk/>
            <pc:sldMk cId="4046788517" sldId="289"/>
            <ac:grpSpMk id="13" creationId="{A4AE1828-51FD-4AD7-BCF6-9AF5C696CE5D}"/>
          </ac:grpSpMkLst>
        </pc:grpChg>
        <pc:grpChg chg="add">
          <ac:chgData name="BRUNO vIEIRA" userId="d4ca3f8537c4c98e" providerId="LiveId" clId="{CB4C3F6A-F9FB-482D-B11E-280939CAAA5B}" dt="2023-09-28T13:55:23.726" v="1243" actId="26606"/>
          <ac:grpSpMkLst>
            <pc:docMk/>
            <pc:sldMk cId="4046788517" sldId="289"/>
            <ac:grpSpMk id="16" creationId="{A4AE1828-51FD-4AD7-BCF6-9AF5C696CE5D}"/>
          </ac:grpSpMkLst>
        </pc:grpChg>
        <pc:grpChg chg="add del">
          <ac:chgData name="BRUNO vIEIRA" userId="d4ca3f8537c4c98e" providerId="LiveId" clId="{CB4C3F6A-F9FB-482D-B11E-280939CAAA5B}" dt="2023-09-28T13:54:35.309" v="1236" actId="26606"/>
          <ac:grpSpMkLst>
            <pc:docMk/>
            <pc:sldMk cId="4046788517" sldId="289"/>
            <ac:grpSpMk id="19" creationId="{1EA1DAFF-CECA-492F-BFA1-22C64956B8D9}"/>
          </ac:grpSpMkLst>
        </pc:grpChg>
        <pc:grpChg chg="add del">
          <ac:chgData name="BRUNO vIEIRA" userId="d4ca3f8537c4c98e" providerId="LiveId" clId="{CB4C3F6A-F9FB-482D-B11E-280939CAAA5B}" dt="2023-09-28T13:54:35.309" v="1236" actId="26606"/>
          <ac:grpSpMkLst>
            <pc:docMk/>
            <pc:sldMk cId="4046788517" sldId="289"/>
            <ac:grpSpMk id="29" creationId="{670FB431-AE18-414D-92F4-1D12D1991152}"/>
          </ac:grpSpMkLst>
        </pc:grpChg>
        <pc:grpChg chg="add del">
          <ac:chgData name="BRUNO vIEIRA" userId="d4ca3f8537c4c98e" providerId="LiveId" clId="{CB4C3F6A-F9FB-482D-B11E-280939CAAA5B}" dt="2023-09-28T13:54:53.945" v="1242" actId="26606"/>
          <ac:grpSpMkLst>
            <pc:docMk/>
            <pc:sldMk cId="4046788517" sldId="289"/>
            <ac:grpSpMk id="34" creationId="{B352BBB9-69A8-405C-9209-A9FE217AEDC4}"/>
          </ac:grpSpMkLst>
        </pc:grpChg>
        <pc:grpChg chg="add del">
          <ac:chgData name="BRUNO vIEIRA" userId="d4ca3f8537c4c98e" providerId="LiveId" clId="{CB4C3F6A-F9FB-482D-B11E-280939CAAA5B}" dt="2023-09-28T13:54:35.309" v="1236" actId="26606"/>
          <ac:grpSpMkLst>
            <pc:docMk/>
            <pc:sldMk cId="4046788517" sldId="289"/>
            <ac:grpSpMk id="35" creationId="{AF19A774-30A5-488B-9BAF-629C6440294E}"/>
          </ac:grpSpMkLst>
        </pc:grpChg>
        <pc:grpChg chg="add del">
          <ac:chgData name="BRUNO vIEIRA" userId="d4ca3f8537c4c98e" providerId="LiveId" clId="{CB4C3F6A-F9FB-482D-B11E-280939CAAA5B}" dt="2023-09-28T13:54:53.945" v="1242" actId="26606"/>
          <ac:grpSpMkLst>
            <pc:docMk/>
            <pc:sldMk cId="4046788517" sldId="289"/>
            <ac:grpSpMk id="37" creationId="{8214E4A5-A0D2-42C4-8D14-D2A7E495F041}"/>
          </ac:grpSpMkLst>
        </pc:grpChg>
        <pc:grpChg chg="add del">
          <ac:chgData name="BRUNO vIEIRA" userId="d4ca3f8537c4c98e" providerId="LiveId" clId="{CB4C3F6A-F9FB-482D-B11E-280939CAAA5B}" dt="2023-09-28T13:54:35.309" v="1236" actId="26606"/>
          <ac:grpSpMkLst>
            <pc:docMk/>
            <pc:sldMk cId="4046788517" sldId="289"/>
            <ac:grpSpMk id="43" creationId="{8214E4A5-A0D2-42C4-8D14-D2A7E495F041}"/>
          </ac:grpSpMkLst>
        </pc:grpChg>
        <pc:grpChg chg="add del">
          <ac:chgData name="BRUNO vIEIRA" userId="d4ca3f8537c4c98e" providerId="LiveId" clId="{CB4C3F6A-F9FB-482D-B11E-280939CAAA5B}" dt="2023-09-28T13:54:53.945" v="1242" actId="26606"/>
          <ac:grpSpMkLst>
            <pc:docMk/>
            <pc:sldMk cId="4046788517" sldId="289"/>
            <ac:grpSpMk id="48" creationId="{670FB431-AE18-414D-92F4-1D12D1991152}"/>
          </ac:grpSpMkLst>
        </pc:grpChg>
        <pc:grpChg chg="add del">
          <ac:chgData name="BRUNO vIEIRA" userId="d4ca3f8537c4c98e" providerId="LiveId" clId="{CB4C3F6A-F9FB-482D-B11E-280939CAAA5B}" dt="2023-09-28T13:54:53.945" v="1242" actId="26606"/>
          <ac:grpSpMkLst>
            <pc:docMk/>
            <pc:sldMk cId="4046788517" sldId="289"/>
            <ac:grpSpMk id="51" creationId="{AF19A774-30A5-488B-9BAF-629C6440294E}"/>
          </ac:grpSpMkLst>
        </pc:grpChg>
        <pc:picChg chg="add mod ord">
          <ac:chgData name="BRUNO vIEIRA" userId="d4ca3f8537c4c98e" providerId="LiveId" clId="{CB4C3F6A-F9FB-482D-B11E-280939CAAA5B}" dt="2023-09-28T13:55:23.726" v="1243" actId="26606"/>
          <ac:picMkLst>
            <pc:docMk/>
            <pc:sldMk cId="4046788517" sldId="289"/>
            <ac:picMk id="5" creationId="{35CC5D0A-DCD9-0EE1-A368-28AEE14F5494}"/>
          </ac:picMkLst>
        </pc:picChg>
      </pc:sldChg>
      <pc:sldChg chg="addSp delSp modSp new mod setBg">
        <pc:chgData name="BRUNO vIEIRA" userId="d4ca3f8537c4c98e" providerId="LiveId" clId="{CB4C3F6A-F9FB-482D-B11E-280939CAAA5B}" dt="2023-09-28T13:55:36.185" v="1248" actId="26606"/>
        <pc:sldMkLst>
          <pc:docMk/>
          <pc:sldMk cId="3249423674" sldId="290"/>
        </pc:sldMkLst>
        <pc:spChg chg="add del mod">
          <ac:chgData name="BRUNO vIEIRA" userId="d4ca3f8537c4c98e" providerId="LiveId" clId="{CB4C3F6A-F9FB-482D-B11E-280939CAAA5B}" dt="2023-09-28T13:55:36.185" v="1248" actId="26606"/>
          <ac:spMkLst>
            <pc:docMk/>
            <pc:sldMk cId="3249423674" sldId="290"/>
            <ac:spMk id="2" creationId="{912070CE-EAE6-AF8A-07D0-619DA34971BD}"/>
          </ac:spMkLst>
        </pc:spChg>
        <pc:spChg chg="add del mod">
          <ac:chgData name="BRUNO vIEIRA" userId="d4ca3f8537c4c98e" providerId="LiveId" clId="{CB4C3F6A-F9FB-482D-B11E-280939CAAA5B}" dt="2023-09-28T13:55:36.185" v="1248" actId="26606"/>
          <ac:spMkLst>
            <pc:docMk/>
            <pc:sldMk cId="3249423674" sldId="290"/>
            <ac:spMk id="3" creationId="{230011FF-FBC0-0615-AA0B-CABF3AF18358}"/>
          </ac:spMkLst>
        </pc:spChg>
        <pc:spChg chg="add del">
          <ac:chgData name="BRUNO vIEIRA" userId="d4ca3f8537c4c98e" providerId="LiveId" clId="{CB4C3F6A-F9FB-482D-B11E-280939CAAA5B}" dt="2023-09-28T13:55:33.893" v="1245" actId="26606"/>
          <ac:spMkLst>
            <pc:docMk/>
            <pc:sldMk cId="3249423674" sldId="290"/>
            <ac:spMk id="10" creationId="{D7A453D2-15D8-4403-815F-291FA16340D9}"/>
          </ac:spMkLst>
        </pc:spChg>
        <pc:spChg chg="add del">
          <ac:chgData name="BRUNO vIEIRA" userId="d4ca3f8537c4c98e" providerId="LiveId" clId="{CB4C3F6A-F9FB-482D-B11E-280939CAAA5B}" dt="2023-09-28T13:55:33.893" v="1245" actId="26606"/>
          <ac:spMkLst>
            <pc:docMk/>
            <pc:sldMk cId="3249423674" sldId="290"/>
            <ac:spMk id="12" creationId="{8161EA6B-09CA-445B-AB0D-8DF76FA92DEF}"/>
          </ac:spMkLst>
        </pc:spChg>
        <pc:spChg chg="add del">
          <ac:chgData name="BRUNO vIEIRA" userId="d4ca3f8537c4c98e" providerId="LiveId" clId="{CB4C3F6A-F9FB-482D-B11E-280939CAAA5B}" dt="2023-09-28T13:55:33.893" v="1245" actId="26606"/>
          <ac:spMkLst>
            <pc:docMk/>
            <pc:sldMk cId="3249423674" sldId="290"/>
            <ac:spMk id="22" creationId="{B8114C98-A349-4111-A123-E8EAB86ABE30}"/>
          </ac:spMkLst>
        </pc:spChg>
        <pc:spChg chg="add del">
          <ac:chgData name="BRUNO vIEIRA" userId="d4ca3f8537c4c98e" providerId="LiveId" clId="{CB4C3F6A-F9FB-482D-B11E-280939CAAA5B}" dt="2023-09-28T13:55:33.893" v="1245" actId="26606"/>
          <ac:spMkLst>
            <pc:docMk/>
            <pc:sldMk cId="3249423674" sldId="290"/>
            <ac:spMk id="30" creationId="{E2D3D3F2-ABBB-4453-B1C5-1BEBF7E4DD56}"/>
          </ac:spMkLst>
        </pc:spChg>
        <pc:grpChg chg="add del">
          <ac:chgData name="BRUNO vIEIRA" userId="d4ca3f8537c4c98e" providerId="LiveId" clId="{CB4C3F6A-F9FB-482D-B11E-280939CAAA5B}" dt="2023-09-28T13:55:33.893" v="1245" actId="26606"/>
          <ac:grpSpMkLst>
            <pc:docMk/>
            <pc:sldMk cId="3249423674" sldId="290"/>
            <ac:grpSpMk id="14" creationId="{B352BBB9-69A8-405C-9209-A9FE217AEDC4}"/>
          </ac:grpSpMkLst>
        </pc:grpChg>
        <pc:grpChg chg="add del">
          <ac:chgData name="BRUNO vIEIRA" userId="d4ca3f8537c4c98e" providerId="LiveId" clId="{CB4C3F6A-F9FB-482D-B11E-280939CAAA5B}" dt="2023-09-28T13:55:33.893" v="1245" actId="26606"/>
          <ac:grpSpMkLst>
            <pc:docMk/>
            <pc:sldMk cId="3249423674" sldId="290"/>
            <ac:grpSpMk id="24" creationId="{670FB431-AE18-414D-92F4-1D12D1991152}"/>
          </ac:grpSpMkLst>
        </pc:grpChg>
        <pc:grpChg chg="add del">
          <ac:chgData name="BRUNO vIEIRA" userId="d4ca3f8537c4c98e" providerId="LiveId" clId="{CB4C3F6A-F9FB-482D-B11E-280939CAAA5B}" dt="2023-09-28T13:55:33.893" v="1245" actId="26606"/>
          <ac:grpSpMkLst>
            <pc:docMk/>
            <pc:sldMk cId="3249423674" sldId="290"/>
            <ac:grpSpMk id="32" creationId="{8214E4A5-A0D2-42C4-8D14-D2A7E495F041}"/>
          </ac:grpSpMkLst>
        </pc:grpChg>
        <pc:grpChg chg="add del">
          <ac:chgData name="BRUNO vIEIRA" userId="d4ca3f8537c4c98e" providerId="LiveId" clId="{CB4C3F6A-F9FB-482D-B11E-280939CAAA5B}" dt="2023-09-28T13:55:33.893" v="1245" actId="26606"/>
          <ac:grpSpMkLst>
            <pc:docMk/>
            <pc:sldMk cId="3249423674" sldId="290"/>
            <ac:grpSpMk id="38" creationId="{AF19A774-30A5-488B-9BAF-629C6440294E}"/>
          </ac:grpSpMkLst>
        </pc:grpChg>
        <pc:picChg chg="add mod">
          <ac:chgData name="BRUNO vIEIRA" userId="d4ca3f8537c4c98e" providerId="LiveId" clId="{CB4C3F6A-F9FB-482D-B11E-280939CAAA5B}" dt="2023-09-28T13:55:36.185" v="1248" actId="26606"/>
          <ac:picMkLst>
            <pc:docMk/>
            <pc:sldMk cId="3249423674" sldId="290"/>
            <ac:picMk id="5" creationId="{C208E6C5-4AB0-5DB7-AD58-A6655D39D96E}"/>
          </ac:picMkLst>
        </pc:picChg>
        <pc:cxnChg chg="add">
          <ac:chgData name="BRUNO vIEIRA" userId="d4ca3f8537c4c98e" providerId="LiveId" clId="{CB4C3F6A-F9FB-482D-B11E-280939CAAA5B}" dt="2023-09-28T13:55:36.185" v="1248" actId="26606"/>
          <ac:cxnSpMkLst>
            <pc:docMk/>
            <pc:sldMk cId="3249423674" sldId="290"/>
            <ac:cxnSpMk id="7" creationId="{EBC8029E-E679-5CC4-DE1F-B1AA37452C77}"/>
          </ac:cxnSpMkLst>
        </pc:cxnChg>
      </pc:sldChg>
      <pc:sldChg chg="addSp delSp modSp new mod setBg">
        <pc:chgData name="BRUNO vIEIRA" userId="d4ca3f8537c4c98e" providerId="LiveId" clId="{CB4C3F6A-F9FB-482D-B11E-280939CAAA5B}" dt="2023-09-28T13:56:09.880" v="1251" actId="26606"/>
        <pc:sldMkLst>
          <pc:docMk/>
          <pc:sldMk cId="1793378994" sldId="291"/>
        </pc:sldMkLst>
        <pc:spChg chg="del">
          <ac:chgData name="BRUNO vIEIRA" userId="d4ca3f8537c4c98e" providerId="LiveId" clId="{CB4C3F6A-F9FB-482D-B11E-280939CAAA5B}" dt="2023-09-28T13:56:09.880" v="1251" actId="26606"/>
          <ac:spMkLst>
            <pc:docMk/>
            <pc:sldMk cId="1793378994" sldId="291"/>
            <ac:spMk id="2" creationId="{DE23DD9A-7154-C98B-8A62-9F3FAA1D05FC}"/>
          </ac:spMkLst>
        </pc:spChg>
        <pc:spChg chg="del">
          <ac:chgData name="BRUNO vIEIRA" userId="d4ca3f8537c4c98e" providerId="LiveId" clId="{CB4C3F6A-F9FB-482D-B11E-280939CAAA5B}" dt="2023-09-28T13:56:06.122" v="1250" actId="22"/>
          <ac:spMkLst>
            <pc:docMk/>
            <pc:sldMk cId="1793378994" sldId="291"/>
            <ac:spMk id="3" creationId="{2A0375E8-4369-3B8F-3DDF-5A5CD54D5E41}"/>
          </ac:spMkLst>
        </pc:spChg>
        <pc:spChg chg="add">
          <ac:chgData name="BRUNO vIEIRA" userId="d4ca3f8537c4c98e" providerId="LiveId" clId="{CB4C3F6A-F9FB-482D-B11E-280939CAAA5B}" dt="2023-09-28T13:56:09.880" v="1251" actId="26606"/>
          <ac:spMkLst>
            <pc:docMk/>
            <pc:sldMk cId="1793378994" sldId="291"/>
            <ac:spMk id="10" creationId="{E5093ECC-8BEB-4546-A80D-0B48876623DE}"/>
          </ac:spMkLst>
        </pc:spChg>
        <pc:picChg chg="add mod ord">
          <ac:chgData name="BRUNO vIEIRA" userId="d4ca3f8537c4c98e" providerId="LiveId" clId="{CB4C3F6A-F9FB-482D-B11E-280939CAAA5B}" dt="2023-09-28T13:56:09.880" v="1251" actId="26606"/>
          <ac:picMkLst>
            <pc:docMk/>
            <pc:sldMk cId="1793378994" sldId="291"/>
            <ac:picMk id="5" creationId="{CE4E525C-51A3-0493-BA13-FB4D25052F5B}"/>
          </ac:picMkLst>
        </pc:picChg>
      </pc:sldChg>
      <pc:sldChg chg="addSp delSp modSp new mod setBg">
        <pc:chgData name="BRUNO vIEIRA" userId="d4ca3f8537c4c98e" providerId="LiveId" clId="{CB4C3F6A-F9FB-482D-B11E-280939CAAA5B}" dt="2023-09-28T13:56:37.173" v="1254" actId="26606"/>
        <pc:sldMkLst>
          <pc:docMk/>
          <pc:sldMk cId="169754822" sldId="292"/>
        </pc:sldMkLst>
        <pc:spChg chg="del">
          <ac:chgData name="BRUNO vIEIRA" userId="d4ca3f8537c4c98e" providerId="LiveId" clId="{CB4C3F6A-F9FB-482D-B11E-280939CAAA5B}" dt="2023-09-28T13:56:37.173" v="1254" actId="26606"/>
          <ac:spMkLst>
            <pc:docMk/>
            <pc:sldMk cId="169754822" sldId="292"/>
            <ac:spMk id="2" creationId="{D1BF9C3B-C9B3-A8D2-74E1-B3D0FEC1679B}"/>
          </ac:spMkLst>
        </pc:spChg>
        <pc:spChg chg="del">
          <ac:chgData name="BRUNO vIEIRA" userId="d4ca3f8537c4c98e" providerId="LiveId" clId="{CB4C3F6A-F9FB-482D-B11E-280939CAAA5B}" dt="2023-09-28T13:56:37.173" v="1254" actId="26606"/>
          <ac:spMkLst>
            <pc:docMk/>
            <pc:sldMk cId="169754822" sldId="292"/>
            <ac:spMk id="3" creationId="{94E77571-A7E1-3E5D-1B5F-735DC5FAB184}"/>
          </ac:spMkLst>
        </pc:spChg>
        <pc:spChg chg="add">
          <ac:chgData name="BRUNO vIEIRA" userId="d4ca3f8537c4c98e" providerId="LiveId" clId="{CB4C3F6A-F9FB-482D-B11E-280939CAAA5B}" dt="2023-09-28T13:56:37.173" v="1254" actId="26606"/>
          <ac:spMkLst>
            <pc:docMk/>
            <pc:sldMk cId="169754822" sldId="292"/>
            <ac:spMk id="10" creationId="{E5093ECC-8BEB-4546-A80D-0B48876623DE}"/>
          </ac:spMkLst>
        </pc:spChg>
        <pc:picChg chg="add mod">
          <ac:chgData name="BRUNO vIEIRA" userId="d4ca3f8537c4c98e" providerId="LiveId" clId="{CB4C3F6A-F9FB-482D-B11E-280939CAAA5B}" dt="2023-09-28T13:56:37.173" v="1254" actId="26606"/>
          <ac:picMkLst>
            <pc:docMk/>
            <pc:sldMk cId="169754822" sldId="292"/>
            <ac:picMk id="5" creationId="{B1F70CB2-B423-1F39-EB1F-B1E6C9194339}"/>
          </ac:picMkLst>
        </pc:picChg>
      </pc:sldChg>
      <pc:sldChg chg="addSp delSp modSp new mod setBg">
        <pc:chgData name="BRUNO vIEIRA" userId="d4ca3f8537c4c98e" providerId="LiveId" clId="{CB4C3F6A-F9FB-482D-B11E-280939CAAA5B}" dt="2023-09-28T13:57:55.546" v="1257" actId="26606"/>
        <pc:sldMkLst>
          <pc:docMk/>
          <pc:sldMk cId="2979970988" sldId="293"/>
        </pc:sldMkLst>
        <pc:spChg chg="del">
          <ac:chgData name="BRUNO vIEIRA" userId="d4ca3f8537c4c98e" providerId="LiveId" clId="{CB4C3F6A-F9FB-482D-B11E-280939CAAA5B}" dt="2023-09-28T13:57:55.546" v="1257" actId="26606"/>
          <ac:spMkLst>
            <pc:docMk/>
            <pc:sldMk cId="2979970988" sldId="293"/>
            <ac:spMk id="2" creationId="{F64B3302-E5E6-28E8-A92C-8623A1CA9B47}"/>
          </ac:spMkLst>
        </pc:spChg>
        <pc:spChg chg="del">
          <ac:chgData name="BRUNO vIEIRA" userId="d4ca3f8537c4c98e" providerId="LiveId" clId="{CB4C3F6A-F9FB-482D-B11E-280939CAAA5B}" dt="2023-09-28T13:57:55.546" v="1257" actId="26606"/>
          <ac:spMkLst>
            <pc:docMk/>
            <pc:sldMk cId="2979970988" sldId="293"/>
            <ac:spMk id="3" creationId="{F729DCC9-B735-BA40-1C52-8BD881D75DD8}"/>
          </ac:spMkLst>
        </pc:spChg>
        <pc:spChg chg="add">
          <ac:chgData name="BRUNO vIEIRA" userId="d4ca3f8537c4c98e" providerId="LiveId" clId="{CB4C3F6A-F9FB-482D-B11E-280939CAAA5B}" dt="2023-09-28T13:57:55.546" v="1257" actId="26606"/>
          <ac:spMkLst>
            <pc:docMk/>
            <pc:sldMk cId="2979970988" sldId="293"/>
            <ac:spMk id="10" creationId="{E5093ECC-8BEB-4546-A80D-0B48876623DE}"/>
          </ac:spMkLst>
        </pc:spChg>
        <pc:picChg chg="add mod">
          <ac:chgData name="BRUNO vIEIRA" userId="d4ca3f8537c4c98e" providerId="LiveId" clId="{CB4C3F6A-F9FB-482D-B11E-280939CAAA5B}" dt="2023-09-28T13:57:55.546" v="1257" actId="26606"/>
          <ac:picMkLst>
            <pc:docMk/>
            <pc:sldMk cId="2979970988" sldId="293"/>
            <ac:picMk id="5" creationId="{24FB6021-FA5C-2B37-AABC-CC828D692CA5}"/>
          </ac:picMkLst>
        </pc:picChg>
      </pc:sldChg>
      <pc:sldChg chg="addSp delSp modSp new mod setBg">
        <pc:chgData name="BRUNO vIEIRA" userId="d4ca3f8537c4c98e" providerId="LiveId" clId="{CB4C3F6A-F9FB-482D-B11E-280939CAAA5B}" dt="2023-09-28T13:58:18.593" v="1260" actId="26606"/>
        <pc:sldMkLst>
          <pc:docMk/>
          <pc:sldMk cId="3338209607" sldId="294"/>
        </pc:sldMkLst>
        <pc:spChg chg="del">
          <ac:chgData name="BRUNO vIEIRA" userId="d4ca3f8537c4c98e" providerId="LiveId" clId="{CB4C3F6A-F9FB-482D-B11E-280939CAAA5B}" dt="2023-09-28T13:58:18.593" v="1260" actId="26606"/>
          <ac:spMkLst>
            <pc:docMk/>
            <pc:sldMk cId="3338209607" sldId="294"/>
            <ac:spMk id="2" creationId="{97B542F1-414B-7A7E-9DA5-9ADA2C7AD419}"/>
          </ac:spMkLst>
        </pc:spChg>
        <pc:spChg chg="del">
          <ac:chgData name="BRUNO vIEIRA" userId="d4ca3f8537c4c98e" providerId="LiveId" clId="{CB4C3F6A-F9FB-482D-B11E-280939CAAA5B}" dt="2023-09-28T13:58:18.593" v="1260" actId="26606"/>
          <ac:spMkLst>
            <pc:docMk/>
            <pc:sldMk cId="3338209607" sldId="294"/>
            <ac:spMk id="3" creationId="{8014B2E8-A81A-05FC-3C28-05EED14B39D2}"/>
          </ac:spMkLst>
        </pc:spChg>
        <pc:spChg chg="add">
          <ac:chgData name="BRUNO vIEIRA" userId="d4ca3f8537c4c98e" providerId="LiveId" clId="{CB4C3F6A-F9FB-482D-B11E-280939CAAA5B}" dt="2023-09-28T13:58:18.593" v="1260" actId="26606"/>
          <ac:spMkLst>
            <pc:docMk/>
            <pc:sldMk cId="3338209607" sldId="294"/>
            <ac:spMk id="10" creationId="{E5093ECC-8BEB-4546-A80D-0B48876623DE}"/>
          </ac:spMkLst>
        </pc:spChg>
        <pc:picChg chg="add mod">
          <ac:chgData name="BRUNO vIEIRA" userId="d4ca3f8537c4c98e" providerId="LiveId" clId="{CB4C3F6A-F9FB-482D-B11E-280939CAAA5B}" dt="2023-09-28T13:58:18.593" v="1260" actId="26606"/>
          <ac:picMkLst>
            <pc:docMk/>
            <pc:sldMk cId="3338209607" sldId="294"/>
            <ac:picMk id="5" creationId="{5D5F4DDC-9228-8203-0F50-E7655CFD7F0E}"/>
          </ac:picMkLst>
        </pc:picChg>
      </pc:sldChg>
      <pc:sldChg chg="addSp delSp modSp new mod setBg">
        <pc:chgData name="BRUNO vIEIRA" userId="d4ca3f8537c4c98e" providerId="LiveId" clId="{CB4C3F6A-F9FB-482D-B11E-280939CAAA5B}" dt="2023-09-28T13:58:42.975" v="1263" actId="26606"/>
        <pc:sldMkLst>
          <pc:docMk/>
          <pc:sldMk cId="18524120" sldId="295"/>
        </pc:sldMkLst>
        <pc:spChg chg="del">
          <ac:chgData name="BRUNO vIEIRA" userId="d4ca3f8537c4c98e" providerId="LiveId" clId="{CB4C3F6A-F9FB-482D-B11E-280939CAAA5B}" dt="2023-09-28T13:58:42.975" v="1263" actId="26606"/>
          <ac:spMkLst>
            <pc:docMk/>
            <pc:sldMk cId="18524120" sldId="295"/>
            <ac:spMk id="2" creationId="{582E9129-F581-8711-27CB-8A916B037DBE}"/>
          </ac:spMkLst>
        </pc:spChg>
        <pc:spChg chg="del">
          <ac:chgData name="BRUNO vIEIRA" userId="d4ca3f8537c4c98e" providerId="LiveId" clId="{CB4C3F6A-F9FB-482D-B11E-280939CAAA5B}" dt="2023-09-28T13:58:42.975" v="1263" actId="26606"/>
          <ac:spMkLst>
            <pc:docMk/>
            <pc:sldMk cId="18524120" sldId="295"/>
            <ac:spMk id="3" creationId="{C9233B35-7125-E596-F0D6-C2E9F3CAF5EC}"/>
          </ac:spMkLst>
        </pc:spChg>
        <pc:spChg chg="add">
          <ac:chgData name="BRUNO vIEIRA" userId="d4ca3f8537c4c98e" providerId="LiveId" clId="{CB4C3F6A-F9FB-482D-B11E-280939CAAA5B}" dt="2023-09-28T13:58:42.975" v="1263" actId="26606"/>
          <ac:spMkLst>
            <pc:docMk/>
            <pc:sldMk cId="18524120" sldId="295"/>
            <ac:spMk id="10" creationId="{E5093ECC-8BEB-4546-A80D-0B48876623DE}"/>
          </ac:spMkLst>
        </pc:spChg>
        <pc:picChg chg="add mod">
          <ac:chgData name="BRUNO vIEIRA" userId="d4ca3f8537c4c98e" providerId="LiveId" clId="{CB4C3F6A-F9FB-482D-B11E-280939CAAA5B}" dt="2023-09-28T13:58:42.975" v="1263" actId="26606"/>
          <ac:picMkLst>
            <pc:docMk/>
            <pc:sldMk cId="18524120" sldId="295"/>
            <ac:picMk id="5" creationId="{1BA67AB1-A793-870F-9AF6-CED0BBE0D9BD}"/>
          </ac:picMkLst>
        </pc:picChg>
      </pc:sldChg>
      <pc:sldChg chg="addSp delSp modSp new mod setBg">
        <pc:chgData name="BRUNO vIEIRA" userId="d4ca3f8537c4c98e" providerId="LiveId" clId="{CB4C3F6A-F9FB-482D-B11E-280939CAAA5B}" dt="2023-09-28T13:59:29.322" v="1266" actId="26606"/>
        <pc:sldMkLst>
          <pc:docMk/>
          <pc:sldMk cId="3061179023" sldId="296"/>
        </pc:sldMkLst>
        <pc:spChg chg="del">
          <ac:chgData name="BRUNO vIEIRA" userId="d4ca3f8537c4c98e" providerId="LiveId" clId="{CB4C3F6A-F9FB-482D-B11E-280939CAAA5B}" dt="2023-09-28T13:59:29.322" v="1266" actId="26606"/>
          <ac:spMkLst>
            <pc:docMk/>
            <pc:sldMk cId="3061179023" sldId="296"/>
            <ac:spMk id="2" creationId="{62A4ED14-C094-0CF8-1CFF-90AEEE0AAA41}"/>
          </ac:spMkLst>
        </pc:spChg>
        <pc:spChg chg="del">
          <ac:chgData name="BRUNO vIEIRA" userId="d4ca3f8537c4c98e" providerId="LiveId" clId="{CB4C3F6A-F9FB-482D-B11E-280939CAAA5B}" dt="2023-09-28T13:59:29.322" v="1266" actId="26606"/>
          <ac:spMkLst>
            <pc:docMk/>
            <pc:sldMk cId="3061179023" sldId="296"/>
            <ac:spMk id="3" creationId="{92AC008F-029C-A599-0511-05F67AFB4653}"/>
          </ac:spMkLst>
        </pc:spChg>
        <pc:spChg chg="add">
          <ac:chgData name="BRUNO vIEIRA" userId="d4ca3f8537c4c98e" providerId="LiveId" clId="{CB4C3F6A-F9FB-482D-B11E-280939CAAA5B}" dt="2023-09-28T13:59:29.322" v="1266" actId="26606"/>
          <ac:spMkLst>
            <pc:docMk/>
            <pc:sldMk cId="3061179023" sldId="296"/>
            <ac:spMk id="10" creationId="{AB8C311F-7253-4AED-9701-7FC0708C41C7}"/>
          </ac:spMkLst>
        </pc:spChg>
        <pc:spChg chg="add">
          <ac:chgData name="BRUNO vIEIRA" userId="d4ca3f8537c4c98e" providerId="LiveId" clId="{CB4C3F6A-F9FB-482D-B11E-280939CAAA5B}" dt="2023-09-28T13:59:29.322" v="1266" actId="26606"/>
          <ac:spMkLst>
            <pc:docMk/>
            <pc:sldMk cId="3061179023" sldId="296"/>
            <ac:spMk id="12" creationId="{E2384209-CB15-4CDF-9D31-C44FD9A3F20D}"/>
          </ac:spMkLst>
        </pc:spChg>
        <pc:spChg chg="add">
          <ac:chgData name="BRUNO vIEIRA" userId="d4ca3f8537c4c98e" providerId="LiveId" clId="{CB4C3F6A-F9FB-482D-B11E-280939CAAA5B}" dt="2023-09-28T13:59:29.322" v="1266" actId="26606"/>
          <ac:spMkLst>
            <pc:docMk/>
            <pc:sldMk cId="3061179023" sldId="296"/>
            <ac:spMk id="14" creationId="{2633B3B5-CC90-43F0-8714-D31D1F3F0209}"/>
          </ac:spMkLst>
        </pc:spChg>
        <pc:spChg chg="add">
          <ac:chgData name="BRUNO vIEIRA" userId="d4ca3f8537c4c98e" providerId="LiveId" clId="{CB4C3F6A-F9FB-482D-B11E-280939CAAA5B}" dt="2023-09-28T13:59:29.322" v="1266" actId="26606"/>
          <ac:spMkLst>
            <pc:docMk/>
            <pc:sldMk cId="3061179023" sldId="296"/>
            <ac:spMk id="16" creationId="{A8D57A06-A426-446D-B02C-A2DC6B62E45E}"/>
          </ac:spMkLst>
        </pc:spChg>
        <pc:picChg chg="add mod">
          <ac:chgData name="BRUNO vIEIRA" userId="d4ca3f8537c4c98e" providerId="LiveId" clId="{CB4C3F6A-F9FB-482D-B11E-280939CAAA5B}" dt="2023-09-28T13:59:29.322" v="1266" actId="26606"/>
          <ac:picMkLst>
            <pc:docMk/>
            <pc:sldMk cId="3061179023" sldId="296"/>
            <ac:picMk id="5" creationId="{A4F5F929-247F-22B6-CA97-CEAE7EA982AA}"/>
          </ac:picMkLst>
        </pc:picChg>
      </pc:sldChg>
      <pc:sldChg chg="addSp delSp modSp new mod setBg">
        <pc:chgData name="BRUNO vIEIRA" userId="d4ca3f8537c4c98e" providerId="LiveId" clId="{CB4C3F6A-F9FB-482D-B11E-280939CAAA5B}" dt="2023-09-28T14:01:32.661" v="1269" actId="26606"/>
        <pc:sldMkLst>
          <pc:docMk/>
          <pc:sldMk cId="112686182" sldId="297"/>
        </pc:sldMkLst>
        <pc:spChg chg="del">
          <ac:chgData name="BRUNO vIEIRA" userId="d4ca3f8537c4c98e" providerId="LiveId" clId="{CB4C3F6A-F9FB-482D-B11E-280939CAAA5B}" dt="2023-09-28T14:01:32.661" v="1269" actId="26606"/>
          <ac:spMkLst>
            <pc:docMk/>
            <pc:sldMk cId="112686182" sldId="297"/>
            <ac:spMk id="2" creationId="{4FDA7222-6E0B-453E-512B-1602B4F0FA6C}"/>
          </ac:spMkLst>
        </pc:spChg>
        <pc:spChg chg="del">
          <ac:chgData name="BRUNO vIEIRA" userId="d4ca3f8537c4c98e" providerId="LiveId" clId="{CB4C3F6A-F9FB-482D-B11E-280939CAAA5B}" dt="2023-09-28T14:01:32.661" v="1269" actId="26606"/>
          <ac:spMkLst>
            <pc:docMk/>
            <pc:sldMk cId="112686182" sldId="297"/>
            <ac:spMk id="3" creationId="{3E2C5A97-42FB-698A-C81F-A2B1A1F99B6E}"/>
          </ac:spMkLst>
        </pc:spChg>
        <pc:spChg chg="add">
          <ac:chgData name="BRUNO vIEIRA" userId="d4ca3f8537c4c98e" providerId="LiveId" clId="{CB4C3F6A-F9FB-482D-B11E-280939CAAA5B}" dt="2023-09-28T14:01:32.661" v="1269" actId="26606"/>
          <ac:spMkLst>
            <pc:docMk/>
            <pc:sldMk cId="112686182" sldId="297"/>
            <ac:spMk id="10" creationId="{AB8C311F-7253-4AED-9701-7FC0708C41C7}"/>
          </ac:spMkLst>
        </pc:spChg>
        <pc:spChg chg="add">
          <ac:chgData name="BRUNO vIEIRA" userId="d4ca3f8537c4c98e" providerId="LiveId" clId="{CB4C3F6A-F9FB-482D-B11E-280939CAAA5B}" dt="2023-09-28T14:01:32.661" v="1269" actId="26606"/>
          <ac:spMkLst>
            <pc:docMk/>
            <pc:sldMk cId="112686182" sldId="297"/>
            <ac:spMk id="12" creationId="{E2384209-CB15-4CDF-9D31-C44FD9A3F20D}"/>
          </ac:spMkLst>
        </pc:spChg>
        <pc:spChg chg="add">
          <ac:chgData name="BRUNO vIEIRA" userId="d4ca3f8537c4c98e" providerId="LiveId" clId="{CB4C3F6A-F9FB-482D-B11E-280939CAAA5B}" dt="2023-09-28T14:01:32.661" v="1269" actId="26606"/>
          <ac:spMkLst>
            <pc:docMk/>
            <pc:sldMk cId="112686182" sldId="297"/>
            <ac:spMk id="14" creationId="{2633B3B5-CC90-43F0-8714-D31D1F3F0209}"/>
          </ac:spMkLst>
        </pc:spChg>
        <pc:spChg chg="add">
          <ac:chgData name="BRUNO vIEIRA" userId="d4ca3f8537c4c98e" providerId="LiveId" clId="{CB4C3F6A-F9FB-482D-B11E-280939CAAA5B}" dt="2023-09-28T14:01:32.661" v="1269" actId="26606"/>
          <ac:spMkLst>
            <pc:docMk/>
            <pc:sldMk cId="112686182" sldId="297"/>
            <ac:spMk id="16" creationId="{A8D57A06-A426-446D-B02C-A2DC6B62E45E}"/>
          </ac:spMkLst>
        </pc:spChg>
        <pc:picChg chg="add mod">
          <ac:chgData name="BRUNO vIEIRA" userId="d4ca3f8537c4c98e" providerId="LiveId" clId="{CB4C3F6A-F9FB-482D-B11E-280939CAAA5B}" dt="2023-09-28T14:01:32.661" v="1269" actId="26606"/>
          <ac:picMkLst>
            <pc:docMk/>
            <pc:sldMk cId="112686182" sldId="297"/>
            <ac:picMk id="5" creationId="{C62F0C5F-A0FA-8615-2C15-043E1A127BCA}"/>
          </ac:picMkLst>
        </pc:picChg>
      </pc:sldChg>
      <pc:sldChg chg="addSp delSp modSp new mod setBg">
        <pc:chgData name="BRUNO vIEIRA" userId="d4ca3f8537c4c98e" providerId="LiveId" clId="{CB4C3F6A-F9FB-482D-B11E-280939CAAA5B}" dt="2023-09-28T14:02:19.717" v="1272" actId="26606"/>
        <pc:sldMkLst>
          <pc:docMk/>
          <pc:sldMk cId="369544339" sldId="298"/>
        </pc:sldMkLst>
        <pc:spChg chg="del">
          <ac:chgData name="BRUNO vIEIRA" userId="d4ca3f8537c4c98e" providerId="LiveId" clId="{CB4C3F6A-F9FB-482D-B11E-280939CAAA5B}" dt="2023-09-28T14:02:19.717" v="1272" actId="26606"/>
          <ac:spMkLst>
            <pc:docMk/>
            <pc:sldMk cId="369544339" sldId="298"/>
            <ac:spMk id="2" creationId="{1B8C04E4-F07F-D91F-608D-7FCA57E9675C}"/>
          </ac:spMkLst>
        </pc:spChg>
        <pc:spChg chg="del">
          <ac:chgData name="BRUNO vIEIRA" userId="d4ca3f8537c4c98e" providerId="LiveId" clId="{CB4C3F6A-F9FB-482D-B11E-280939CAAA5B}" dt="2023-09-28T14:02:19.717" v="1272" actId="26606"/>
          <ac:spMkLst>
            <pc:docMk/>
            <pc:sldMk cId="369544339" sldId="298"/>
            <ac:spMk id="3" creationId="{F63EA486-E406-9EF7-C5B7-3FFF9FE91B79}"/>
          </ac:spMkLst>
        </pc:spChg>
        <pc:spChg chg="add">
          <ac:chgData name="BRUNO vIEIRA" userId="d4ca3f8537c4c98e" providerId="LiveId" clId="{CB4C3F6A-F9FB-482D-B11E-280939CAAA5B}" dt="2023-09-28T14:02:19.717" v="1272" actId="26606"/>
          <ac:spMkLst>
            <pc:docMk/>
            <pc:sldMk cId="369544339" sldId="298"/>
            <ac:spMk id="10" creationId="{E5093ECC-8BEB-4546-A80D-0B48876623DE}"/>
          </ac:spMkLst>
        </pc:spChg>
        <pc:picChg chg="add mod">
          <ac:chgData name="BRUNO vIEIRA" userId="d4ca3f8537c4c98e" providerId="LiveId" clId="{CB4C3F6A-F9FB-482D-B11E-280939CAAA5B}" dt="2023-09-28T14:02:19.717" v="1272" actId="26606"/>
          <ac:picMkLst>
            <pc:docMk/>
            <pc:sldMk cId="369544339" sldId="298"/>
            <ac:picMk id="5" creationId="{B4FF952C-8075-55A9-4790-71FBEADE0272}"/>
          </ac:picMkLst>
        </pc:picChg>
      </pc:sldChg>
      <pc:sldChg chg="addSp delSp modSp new mod setBg">
        <pc:chgData name="BRUNO vIEIRA" userId="d4ca3f8537c4c98e" providerId="LiveId" clId="{CB4C3F6A-F9FB-482D-B11E-280939CAAA5B}" dt="2023-09-28T14:03:02.247" v="1277" actId="26606"/>
        <pc:sldMkLst>
          <pc:docMk/>
          <pc:sldMk cId="833247715" sldId="299"/>
        </pc:sldMkLst>
        <pc:spChg chg="add del">
          <ac:chgData name="BRUNO vIEIRA" userId="d4ca3f8537c4c98e" providerId="LiveId" clId="{CB4C3F6A-F9FB-482D-B11E-280939CAAA5B}" dt="2023-09-28T14:03:02.247" v="1277" actId="26606"/>
          <ac:spMkLst>
            <pc:docMk/>
            <pc:sldMk cId="833247715" sldId="299"/>
            <ac:spMk id="2" creationId="{5D8EBF0C-1480-0E57-E21D-7EAAF1BA5043}"/>
          </ac:spMkLst>
        </pc:spChg>
        <pc:spChg chg="add del">
          <ac:chgData name="BRUNO vIEIRA" userId="d4ca3f8537c4c98e" providerId="LiveId" clId="{CB4C3F6A-F9FB-482D-B11E-280939CAAA5B}" dt="2023-09-28T14:03:02.247" v="1277" actId="26606"/>
          <ac:spMkLst>
            <pc:docMk/>
            <pc:sldMk cId="833247715" sldId="299"/>
            <ac:spMk id="3" creationId="{7138AF96-802D-C171-830D-7FC21B815A47}"/>
          </ac:spMkLst>
        </pc:spChg>
        <pc:spChg chg="add">
          <ac:chgData name="BRUNO vIEIRA" userId="d4ca3f8537c4c98e" providerId="LiveId" clId="{CB4C3F6A-F9FB-482D-B11E-280939CAAA5B}" dt="2023-09-28T14:03:02.247" v="1277" actId="26606"/>
          <ac:spMkLst>
            <pc:docMk/>
            <pc:sldMk cId="833247715" sldId="299"/>
            <ac:spMk id="7" creationId="{32BC26D8-82FB-445E-AA49-62A77D7C1EE0}"/>
          </ac:spMkLst>
        </pc:spChg>
        <pc:spChg chg="add del">
          <ac:chgData name="BRUNO vIEIRA" userId="d4ca3f8537c4c98e" providerId="LiveId" clId="{CB4C3F6A-F9FB-482D-B11E-280939CAAA5B}" dt="2023-09-28T14:02:58.216" v="1276" actId="26606"/>
          <ac:spMkLst>
            <pc:docMk/>
            <pc:sldMk cId="833247715" sldId="299"/>
            <ac:spMk id="10" creationId="{E5093ECC-8BEB-4546-A80D-0B48876623DE}"/>
          </ac:spMkLst>
        </pc:spChg>
        <pc:spChg chg="add">
          <ac:chgData name="BRUNO vIEIRA" userId="d4ca3f8537c4c98e" providerId="LiveId" clId="{CB4C3F6A-F9FB-482D-B11E-280939CAAA5B}" dt="2023-09-28T14:03:02.247" v="1277" actId="26606"/>
          <ac:spMkLst>
            <pc:docMk/>
            <pc:sldMk cId="833247715" sldId="299"/>
            <ac:spMk id="12" creationId="{CB44330D-EA18-4254-AA95-EB49948539B8}"/>
          </ac:spMkLst>
        </pc:spChg>
        <pc:picChg chg="add mod">
          <ac:chgData name="BRUNO vIEIRA" userId="d4ca3f8537c4c98e" providerId="LiveId" clId="{CB4C3F6A-F9FB-482D-B11E-280939CAAA5B}" dt="2023-09-28T14:03:02.247" v="1277" actId="26606"/>
          <ac:picMkLst>
            <pc:docMk/>
            <pc:sldMk cId="833247715" sldId="299"/>
            <ac:picMk id="5" creationId="{2C9BFB8E-3701-FDE0-1CBE-02D682B9CED0}"/>
          </ac:picMkLst>
        </pc:picChg>
      </pc:sldChg>
      <pc:sldChg chg="addSp delSp modSp new mod setBg">
        <pc:chgData name="BRUNO vIEIRA" userId="d4ca3f8537c4c98e" providerId="LiveId" clId="{CB4C3F6A-F9FB-482D-B11E-280939CAAA5B}" dt="2023-09-28T14:03:39.060" v="1280" actId="26606"/>
        <pc:sldMkLst>
          <pc:docMk/>
          <pc:sldMk cId="3944187887" sldId="300"/>
        </pc:sldMkLst>
        <pc:spChg chg="del">
          <ac:chgData name="BRUNO vIEIRA" userId="d4ca3f8537c4c98e" providerId="LiveId" clId="{CB4C3F6A-F9FB-482D-B11E-280939CAAA5B}" dt="2023-09-28T14:03:39.060" v="1280" actId="26606"/>
          <ac:spMkLst>
            <pc:docMk/>
            <pc:sldMk cId="3944187887" sldId="300"/>
            <ac:spMk id="2" creationId="{ED29AFC0-D1B4-C966-856F-5503008EE827}"/>
          </ac:spMkLst>
        </pc:spChg>
        <pc:spChg chg="del">
          <ac:chgData name="BRUNO vIEIRA" userId="d4ca3f8537c4c98e" providerId="LiveId" clId="{CB4C3F6A-F9FB-482D-B11E-280939CAAA5B}" dt="2023-09-28T14:03:39.060" v="1280" actId="26606"/>
          <ac:spMkLst>
            <pc:docMk/>
            <pc:sldMk cId="3944187887" sldId="300"/>
            <ac:spMk id="3" creationId="{5F70543C-726A-7506-CE9F-8508B7D23126}"/>
          </ac:spMkLst>
        </pc:spChg>
        <pc:spChg chg="add">
          <ac:chgData name="BRUNO vIEIRA" userId="d4ca3f8537c4c98e" providerId="LiveId" clId="{CB4C3F6A-F9FB-482D-B11E-280939CAAA5B}" dt="2023-09-28T14:03:39.060" v="1280" actId="26606"/>
          <ac:spMkLst>
            <pc:docMk/>
            <pc:sldMk cId="3944187887" sldId="300"/>
            <ac:spMk id="10" creationId="{32BC26D8-82FB-445E-AA49-62A77D7C1EE0}"/>
          </ac:spMkLst>
        </pc:spChg>
        <pc:spChg chg="add">
          <ac:chgData name="BRUNO vIEIRA" userId="d4ca3f8537c4c98e" providerId="LiveId" clId="{CB4C3F6A-F9FB-482D-B11E-280939CAAA5B}" dt="2023-09-28T14:03:39.060" v="1280" actId="26606"/>
          <ac:spMkLst>
            <pc:docMk/>
            <pc:sldMk cId="3944187887" sldId="300"/>
            <ac:spMk id="12" creationId="{CB44330D-EA18-4254-AA95-EB49948539B8}"/>
          </ac:spMkLst>
        </pc:spChg>
        <pc:picChg chg="add mod">
          <ac:chgData name="BRUNO vIEIRA" userId="d4ca3f8537c4c98e" providerId="LiveId" clId="{CB4C3F6A-F9FB-482D-B11E-280939CAAA5B}" dt="2023-09-28T14:03:39.060" v="1280" actId="26606"/>
          <ac:picMkLst>
            <pc:docMk/>
            <pc:sldMk cId="3944187887" sldId="300"/>
            <ac:picMk id="5" creationId="{D4D5F2A3-F044-B1A6-7087-66B24BB7F34E}"/>
          </ac:picMkLst>
        </pc:picChg>
      </pc:sldChg>
      <pc:sldChg chg="addSp delSp modSp new mod setBg">
        <pc:chgData name="BRUNO vIEIRA" userId="d4ca3f8537c4c98e" providerId="LiveId" clId="{CB4C3F6A-F9FB-482D-B11E-280939CAAA5B}" dt="2023-10-03T08:34:19.213" v="1705" actId="26606"/>
        <pc:sldMkLst>
          <pc:docMk/>
          <pc:sldMk cId="2069287766" sldId="301"/>
        </pc:sldMkLst>
        <pc:spChg chg="mod">
          <ac:chgData name="BRUNO vIEIRA" userId="d4ca3f8537c4c98e" providerId="LiveId" clId="{CB4C3F6A-F9FB-482D-B11E-280939CAAA5B}" dt="2023-10-03T08:34:19.213" v="1705" actId="26606"/>
          <ac:spMkLst>
            <pc:docMk/>
            <pc:sldMk cId="2069287766" sldId="301"/>
            <ac:spMk id="2" creationId="{97B3068D-06C0-A0E8-3CB5-EDE4414CE0C6}"/>
          </ac:spMkLst>
        </pc:spChg>
        <pc:spChg chg="add del mod ord">
          <ac:chgData name="BRUNO vIEIRA" userId="d4ca3f8537c4c98e" providerId="LiveId" clId="{CB4C3F6A-F9FB-482D-B11E-280939CAAA5B}" dt="2023-10-03T08:34:19.213" v="1705" actId="26606"/>
          <ac:spMkLst>
            <pc:docMk/>
            <pc:sldMk cId="2069287766" sldId="301"/>
            <ac:spMk id="3" creationId="{14A1ACF9-0F86-1E9F-CE2F-6DA57D39CD2B}"/>
          </ac:spMkLst>
        </pc:spChg>
        <pc:spChg chg="add">
          <ac:chgData name="BRUNO vIEIRA" userId="d4ca3f8537c4c98e" providerId="LiveId" clId="{CB4C3F6A-F9FB-482D-B11E-280939CAAA5B}" dt="2023-10-03T08:34:19.213" v="1705" actId="26606"/>
          <ac:spMkLst>
            <pc:docMk/>
            <pc:sldMk cId="2069287766" sldId="301"/>
            <ac:spMk id="10" creationId="{5A0118C5-4F8D-4CF4-BADD-53FEACC6C42A}"/>
          </ac:spMkLst>
        </pc:spChg>
        <pc:grpChg chg="add">
          <ac:chgData name="BRUNO vIEIRA" userId="d4ca3f8537c4c98e" providerId="LiveId" clId="{CB4C3F6A-F9FB-482D-B11E-280939CAAA5B}" dt="2023-10-03T08:34:19.213" v="1705" actId="26606"/>
          <ac:grpSpMkLst>
            <pc:docMk/>
            <pc:sldMk cId="2069287766" sldId="301"/>
            <ac:grpSpMk id="12" creationId="{B894EFA8-F425-4D19-A94B-445388B31E20}"/>
          </ac:grpSpMkLst>
        </pc:grpChg>
        <pc:grpChg chg="add">
          <ac:chgData name="BRUNO vIEIRA" userId="d4ca3f8537c4c98e" providerId="LiveId" clId="{CB4C3F6A-F9FB-482D-B11E-280939CAAA5B}" dt="2023-10-03T08:34:19.213" v="1705" actId="26606"/>
          <ac:grpSpMkLst>
            <pc:docMk/>
            <pc:sldMk cId="2069287766" sldId="301"/>
            <ac:grpSpMk id="16" creationId="{582A903B-6B78-4F0A-B7C9-3D80499020B8}"/>
          </ac:grpSpMkLst>
        </pc:grpChg>
        <pc:picChg chg="add del mod">
          <ac:chgData name="BRUNO vIEIRA" userId="d4ca3f8537c4c98e" providerId="LiveId" clId="{CB4C3F6A-F9FB-482D-B11E-280939CAAA5B}" dt="2023-10-03T08:31:33.212" v="1697"/>
          <ac:picMkLst>
            <pc:docMk/>
            <pc:sldMk cId="2069287766" sldId="301"/>
            <ac:picMk id="4" creationId="{46D487E4-4066-54EF-5ADE-BCDB454CAE2A}"/>
          </ac:picMkLst>
        </pc:picChg>
        <pc:picChg chg="add mod">
          <ac:chgData name="BRUNO vIEIRA" userId="d4ca3f8537c4c98e" providerId="LiveId" clId="{CB4C3F6A-F9FB-482D-B11E-280939CAAA5B}" dt="2023-10-03T08:34:19.213" v="1705" actId="26606"/>
          <ac:picMkLst>
            <pc:docMk/>
            <pc:sldMk cId="2069287766" sldId="301"/>
            <ac:picMk id="5" creationId="{EA01551F-6FA0-9C29-E888-049B5C755589}"/>
          </ac:picMkLst>
        </pc:picChg>
      </pc:sldChg>
      <pc:sldChg chg="new del">
        <pc:chgData name="BRUNO vIEIRA" userId="d4ca3f8537c4c98e" providerId="LiveId" clId="{CB4C3F6A-F9FB-482D-B11E-280939CAAA5B}" dt="2023-09-28T14:07:56.194" v="1311" actId="47"/>
        <pc:sldMkLst>
          <pc:docMk/>
          <pc:sldMk cId="3139767170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715EF-8813-A1CC-3F6C-009E56904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BA559-5D98-DB55-0638-7225EA810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FD5146-4B6E-B36A-E80F-BAD5CA9F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455944-051C-2D8A-7429-7AEA3351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CE0B37-4433-F118-786E-8BAF986A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100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E6B5B-4EC8-72E9-D74E-1FC4F178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9D7DF8-B547-BBEF-0DA2-3FFED41F6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AEA20E-FE28-E0B1-A612-1BDD0319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61A7BF-80CD-8385-3678-EF8AE820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56336C-1422-6644-B566-3058FE16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0159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ECE402-AE96-FFC6-D5A1-5E7DBD668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020E5A-AB41-D896-3245-6308CB4B0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57F89D-7BBE-B197-6762-23327651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822866-8DC1-3D9E-1AC5-F34FA1B7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69B715-8036-EC89-F9F7-85B6C0BB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1003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7427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2269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1630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6968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6095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0209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1209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321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35FFD-393E-630D-2EB6-739FCA3C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46C150-4728-39AE-0113-B5499FE0F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4292C0-993D-F5D1-F86A-1F8D863E0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373A5A-9246-0659-9F7E-204849A4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CB1EF1-C04B-F004-109D-F3FAE2AB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5411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4021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7102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6222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93E47-23DD-7215-2532-BC5CA9B00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3ABF11-3F49-D4BD-3616-B9B0863C1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634EE2-70C9-DFC4-33C1-07FC726AC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BD3B58-8BF6-4562-E9B5-846BBBF3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9844ED-3951-7C50-2AD6-120E741E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256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47535-B733-12DF-26A7-B92C5D9A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8BB18F-BE08-46ED-4A62-9F565CABB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D4BDD8-51A2-D80E-1F92-C6AF1E2B2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B8383F-D59E-90EA-C940-2BC321A6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370000-C3A5-E7F5-B9D3-A0ECA6F0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DF8B40-583F-C931-832A-DD9B6AC8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241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7062F-4BDD-60EB-BA92-F0C01EC4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7230BC-2101-6C46-DD9F-DC7A37837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B1C8CE-B5F3-CC1A-0C1F-A9FFF41A5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3C86AE-BC91-F873-FF14-F52945A17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B9C5626-4B00-BAF7-80AF-420920494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29CF472-5AF5-0F9C-F826-57DC80DE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FB0D85C-95DD-BE9F-7A78-A201D14B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38134AE-CFBD-55A4-0360-0C35581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198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9503A-08F2-D60E-ECC5-C6922DA9E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76E8D2-DAEE-9E18-23D3-4E533921A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F2C1B7-2B2D-B76B-89F3-DE99C763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516642-7FC2-DE27-45CA-0BB953E6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311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BB804E-8715-2354-7BA3-F8151684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0F2CC20-587D-3D4A-ABD0-7806C171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233570-7DB3-A8C1-19C5-9ADFCD05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708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ECE4B-F3F1-82CF-90B4-B1E79EBB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91670A-93C6-DA5E-A754-28F81EBEF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727C70-F05C-F448-827C-ECD52C513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AA7EFA-2FDC-0F50-9BBF-8F7634064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981871-8BBD-A500-3347-08922DEE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E9C261-EFD9-40DA-D20E-5969D4DD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424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1C3C2-7183-4787-2DA5-1FD44476D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9032750-CE5F-6DC5-0BD5-0C2CFE0B1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8A9907-127D-D325-3679-0CED14C8D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3C0E53-B2FC-E0C4-2A67-8EC2159C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7FB171-96A3-C18F-1130-FC434F2B4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107125-8874-8B0A-2F32-A7A69758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950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F56402-A2CD-D5E7-8550-A7DF51776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F45C07-19D1-DD25-8668-A86B81CCE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BEBACA-4B3D-8372-5B1F-AF103D374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70186-35AB-EA5D-5E13-6B15E9009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7062DE-8EEA-0ACC-EBA9-E14AD0188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971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0B4C5-209A-46A9-936C-F674851DF286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E6407-5A11-4F5B-919D-AC49D5E0326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3857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5" name="Rectangle 410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9663CF-AACF-2361-7831-37793FDCA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6147335" cy="1594507"/>
          </a:xfrm>
        </p:spPr>
        <p:txBody>
          <a:bodyPr>
            <a:normAutofit/>
          </a:bodyPr>
          <a:lstStyle/>
          <a:p>
            <a:pPr algn="l"/>
            <a:r>
              <a:rPr lang="pt-PT" dirty="0">
                <a:solidFill>
                  <a:schemeClr val="bg1"/>
                </a:solidFill>
              </a:rPr>
              <a:t>Prova de Aptidão Profissional  (PAP)</a:t>
            </a:r>
          </a:p>
          <a:p>
            <a:pPr algn="l"/>
            <a:r>
              <a:rPr lang="pt-PT" dirty="0">
                <a:solidFill>
                  <a:schemeClr val="bg1"/>
                </a:solidFill>
              </a:rPr>
              <a:t>Bruno Vieira Nº2/ 12ºJ</a:t>
            </a:r>
          </a:p>
          <a:p>
            <a:pPr algn="l"/>
            <a:r>
              <a:rPr lang="pt-PT" dirty="0">
                <a:solidFill>
                  <a:schemeClr val="bg1"/>
                </a:solidFill>
              </a:rPr>
              <a:t>Curso:TGPSI</a:t>
            </a:r>
          </a:p>
          <a:p>
            <a:pPr algn="l"/>
            <a:endParaRPr lang="pt-PT" dirty="0">
              <a:solidFill>
                <a:schemeClr val="bg1"/>
              </a:solidFill>
            </a:endParaRPr>
          </a:p>
        </p:txBody>
      </p:sp>
      <p:grpSp>
        <p:nvGrpSpPr>
          <p:cNvPr id="4116" name="Group 4107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4109" name="Group 4108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4113" name="Freeform: Shape 4112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14" name="Freeform: Shape 4113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10" name="Group 4109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4111" name="Freeform: Shape 4110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112" name="Freeform: Shape 4111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4101" name="Picture 5">
            <a:extLst>
              <a:ext uri="{FF2B5EF4-FFF2-40B4-BE49-F238E27FC236}">
                <a16:creationId xmlns:a16="http://schemas.microsoft.com/office/drawing/2014/main" id="{D815B0FD-7686-A88F-AF55-EEC854810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7337" y="1429488"/>
            <a:ext cx="1987200" cy="198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992FB2D-66BE-CAEF-F364-E9028C61A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8850" y="4229956"/>
            <a:ext cx="2664000" cy="54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0A58E38A-FF20-5FC6-E798-95EF17D01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10" y="426330"/>
            <a:ext cx="4839375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2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E7E1A1-9A5A-28F5-B582-00D3D442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anchor="b">
            <a:normAutofit/>
          </a:bodyPr>
          <a:lstStyle/>
          <a:p>
            <a:r>
              <a:rPr lang="pt-PT" sz="3800" b="1" dirty="0">
                <a:solidFill>
                  <a:schemeClr val="bg1"/>
                </a:solidFill>
              </a:rPr>
              <a:t>PHP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588D-B2A5-2FE0-B6CC-81D81735C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67" y="2891752"/>
            <a:ext cx="4707671" cy="2334517"/>
          </a:xfrm>
        </p:spPr>
        <p:txBody>
          <a:bodyPr>
            <a:normAutofit/>
          </a:bodyPr>
          <a:lstStyle/>
          <a:p>
            <a:r>
              <a:rPr lang="pt-PT" sz="2300" dirty="0">
                <a:solidFill>
                  <a:schemeClr val="bg1"/>
                </a:solidFill>
                <a:latin typeface="+mj-lt"/>
                <a:ea typeface="+mn-lt"/>
                <a:cs typeface="+mn-lt"/>
              </a:rPr>
              <a:t>PHP é uma linguagem interpretada livre, usada para desenvolvimento de aplicações capazes de gerar conteúdo dinâmico na web.</a:t>
            </a:r>
            <a:endParaRPr lang="pt-PT" sz="2300" dirty="0">
              <a:solidFill>
                <a:schemeClr val="bg1"/>
              </a:solidFill>
              <a:latin typeface="+mj-lt"/>
            </a:endParaRPr>
          </a:p>
          <a:p>
            <a:endParaRPr lang="pt-PT" sz="2000" dirty="0">
              <a:solidFill>
                <a:schemeClr val="bg1"/>
              </a:solidFill>
            </a:endParaRP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2E66A53A-F88F-EF6E-455A-E7EF6BB0C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67" y="1665579"/>
            <a:ext cx="5037433" cy="3450641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0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B3068D-06C0-A0E8-3CB5-EDE4414C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Mailhog</a:t>
            </a:r>
          </a:p>
        </p:txBody>
      </p:sp>
      <p:pic>
        <p:nvPicPr>
          <p:cNvPr id="5" name="Picture 2" descr="Mailhog for email test environment - Postbox Consultancy Services">
            <a:extLst>
              <a:ext uri="{FF2B5EF4-FFF2-40B4-BE49-F238E27FC236}">
                <a16:creationId xmlns:a16="http://schemas.microsoft.com/office/drawing/2014/main" id="{EA01551F-6FA0-9C29-E888-049B5C755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r="7562" b="-1"/>
          <a:stretch/>
        </p:blipFill>
        <p:spPr bwMode="auto"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A1ACF9-0F86-1E9F-CE2F-6DA57D39C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pt-PT" b="0" i="0">
                <a:solidFill>
                  <a:schemeClr val="bg1"/>
                </a:solidFill>
                <a:effectLst/>
                <a:latin typeface="Söhne"/>
              </a:rPr>
              <a:t>MailHog é uma ferramenta de desenvolvimento que simula o envio de e-mails localmente. Ele captura e exibe e-mails enviados por aplicativos, permitindo que os desenvolvedores testem sem enviar e-mails reais. Isso ajuda a verificar o funcionamento do sistema de e-mails durante o desenvolvimento.</a:t>
            </a:r>
            <a:endParaRPr lang="pt-PT">
              <a:solidFill>
                <a:schemeClr val="bg1"/>
              </a:solidFill>
            </a:endParaRPr>
          </a:p>
        </p:txBody>
      </p: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287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618C1C-9232-930C-E525-5197D218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anchor="b">
            <a:normAutofit/>
          </a:bodyPr>
          <a:lstStyle/>
          <a:p>
            <a:r>
              <a:rPr lang="pt-PT" sz="3800">
                <a:solidFill>
                  <a:schemeClr val="bg1"/>
                </a:solidFill>
              </a:rPr>
              <a:t>Esquema da base de dados</a:t>
            </a:r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435A0BF-C058-32F4-F23C-A0571066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6" y="2860221"/>
            <a:ext cx="8983663" cy="22908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22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651BBC-2DE4-BB30-9917-295B1CE3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61" y="1044476"/>
            <a:ext cx="2379225" cy="2977660"/>
          </a:xfrm>
        </p:spPr>
        <p:txBody>
          <a:bodyPr anchor="b">
            <a:normAutofit/>
          </a:bodyPr>
          <a:lstStyle/>
          <a:p>
            <a:r>
              <a:rPr lang="pt-PT" sz="3800" dirty="0">
                <a:solidFill>
                  <a:schemeClr val="bg1"/>
                </a:solidFill>
              </a:rPr>
              <a:t>Esquema da base de dados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85AC04-8135-E496-7158-81BE0D61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941" y="1529467"/>
            <a:ext cx="10843960" cy="4150262"/>
          </a:xfrm>
        </p:spPr>
        <p:txBody>
          <a:bodyPr>
            <a:normAutofit/>
          </a:bodyPr>
          <a:lstStyle/>
          <a:p>
            <a:r>
              <a:rPr lang="pt-PT" sz="2000" b="1" dirty="0">
                <a:solidFill>
                  <a:schemeClr val="bg1"/>
                </a:solidFill>
              </a:rPr>
              <a:t>Tabela lojas</a:t>
            </a: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r>
              <a:rPr lang="pt-PT" sz="2000" b="1" dirty="0">
                <a:solidFill>
                  <a:schemeClr val="bg1"/>
                </a:solidFill>
              </a:rPr>
              <a:t>Tabela lojas_produtos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0027EB-04FD-6FBB-DE94-D91809470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324" y="1851688"/>
            <a:ext cx="8100577" cy="2349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46361F-2763-1994-2A0C-11AA04D9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41" y="4747143"/>
            <a:ext cx="4016624" cy="8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5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35474-ECBC-9DB6-A126-9F464432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31" y="2870467"/>
            <a:ext cx="1863410" cy="1225650"/>
          </a:xfrm>
        </p:spPr>
        <p:txBody>
          <a:bodyPr anchor="b">
            <a:normAutofit fontScale="90000"/>
          </a:bodyPr>
          <a:lstStyle/>
          <a:p>
            <a:r>
              <a:rPr lang="pt-PT" sz="3800" dirty="0">
                <a:solidFill>
                  <a:schemeClr val="bg1"/>
                </a:solidFill>
              </a:rPr>
              <a:t>Esquema da base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5AA10-B6ED-85A7-9EE1-2D7D9D103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344" y="1386782"/>
            <a:ext cx="4707671" cy="2334517"/>
          </a:xfrm>
        </p:spPr>
        <p:txBody>
          <a:bodyPr>
            <a:normAutofit lnSpcReduction="10000"/>
          </a:bodyPr>
          <a:lstStyle/>
          <a:p>
            <a:r>
              <a:rPr lang="pt-PT" sz="2000" dirty="0">
                <a:solidFill>
                  <a:schemeClr val="bg1"/>
                </a:solidFill>
              </a:rPr>
              <a:t>Perguntas </a:t>
            </a: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r>
              <a:rPr lang="pt-PT" sz="2000" dirty="0">
                <a:solidFill>
                  <a:schemeClr val="bg1"/>
                </a:solidFill>
              </a:rPr>
              <a:t>Produtos</a:t>
            </a:r>
          </a:p>
          <a:p>
            <a:pPr marL="0" indent="0">
              <a:buNone/>
            </a:pPr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3697FA10-1B81-23AC-B341-0D2BF9EE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837" y="1814298"/>
            <a:ext cx="5037433" cy="13097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03F04E-65FE-0504-67E5-ED4958BE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344" y="3551546"/>
            <a:ext cx="5565668" cy="166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5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A643DA-4FD2-4EC0-9C58-E3AB487F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37" y="2778075"/>
            <a:ext cx="2409565" cy="1225650"/>
          </a:xfrm>
        </p:spPr>
        <p:txBody>
          <a:bodyPr anchor="b">
            <a:normAutofit fontScale="90000"/>
          </a:bodyPr>
          <a:lstStyle/>
          <a:p>
            <a:r>
              <a:rPr lang="pt-PT" sz="3800" dirty="0">
                <a:solidFill>
                  <a:schemeClr val="bg1"/>
                </a:solidFill>
              </a:rPr>
              <a:t>Esquema da base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42A48-383D-D31C-B53D-5DB03418F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1031" y="1272342"/>
            <a:ext cx="8547943" cy="4633364"/>
          </a:xfrm>
        </p:spPr>
        <p:txBody>
          <a:bodyPr>
            <a:normAutofit/>
          </a:bodyPr>
          <a:lstStyle/>
          <a:p>
            <a:r>
              <a:rPr lang="pt-PT" sz="2000" dirty="0">
                <a:solidFill>
                  <a:schemeClr val="bg1"/>
                </a:solidFill>
              </a:rPr>
              <a:t>Projetos_arduino</a:t>
            </a: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r>
              <a:rPr lang="pt-PT" sz="2000" dirty="0">
                <a:solidFill>
                  <a:schemeClr val="bg1"/>
                </a:solidFill>
              </a:rPr>
              <a:t>Respostas </a:t>
            </a: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endParaRPr lang="pt-PT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PT" sz="2000" dirty="0">
              <a:solidFill>
                <a:schemeClr val="bg1"/>
              </a:solidFill>
            </a:endParaRP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329C4021-F271-67B4-CFA5-60EA93E8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596" y="1657400"/>
            <a:ext cx="6547881" cy="1931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05F019-DEC3-698A-D37F-5D59C150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25" y="4003725"/>
            <a:ext cx="6547881" cy="17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74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5FC0AA-F86B-4F05-E4D7-8BA8A784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4" y="34277"/>
            <a:ext cx="4391025" cy="1323439"/>
          </a:xfrm>
        </p:spPr>
        <p:txBody>
          <a:bodyPr anchor="t">
            <a:normAutofit/>
          </a:bodyPr>
          <a:lstStyle/>
          <a:p>
            <a:r>
              <a:rPr lang="pt-PT" sz="4000" dirty="0">
                <a:solidFill>
                  <a:schemeClr val="bg1"/>
                </a:solidFill>
              </a:rPr>
              <a:t>Esquema da base de dados </a:t>
            </a:r>
          </a:p>
        </p:txBody>
      </p:sp>
      <p:pic>
        <p:nvPicPr>
          <p:cNvPr id="7" name="Imagem 6" descr="Tabela&#10;&#10;Descrição gerada automaticamente com confiança baixa">
            <a:extLst>
              <a:ext uri="{FF2B5EF4-FFF2-40B4-BE49-F238E27FC236}">
                <a16:creationId xmlns:a16="http://schemas.microsoft.com/office/drawing/2014/main" id="{F7D46506-DFCB-B52F-05A6-6880D955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16" y="2470887"/>
            <a:ext cx="9466874" cy="302939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7333A4-8597-71DD-8959-4C6B87EAD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316" y="1722545"/>
            <a:ext cx="4391025" cy="2454300"/>
          </a:xfrm>
        </p:spPr>
        <p:txBody>
          <a:bodyPr>
            <a:normAutofit/>
          </a:bodyPr>
          <a:lstStyle/>
          <a:p>
            <a:r>
              <a:rPr lang="pt-PT" sz="2400" dirty="0">
                <a:solidFill>
                  <a:schemeClr val="bg1">
                    <a:alpha val="80000"/>
                  </a:schemeClr>
                </a:solidFill>
              </a:rPr>
              <a:t>Utilizadores</a:t>
            </a:r>
          </a:p>
          <a:p>
            <a:endParaRPr lang="pt-PT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71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10DF10-267E-37E0-8F32-10F77896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 relacional 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7BC53D21-8B74-26FA-3C85-613826497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73558A8-6CAA-F04B-9FFC-48A19FB3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57" y="1539172"/>
            <a:ext cx="9383486" cy="50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sfera de malha e nós">
            <a:extLst>
              <a:ext uri="{FF2B5EF4-FFF2-40B4-BE49-F238E27FC236}">
                <a16:creationId xmlns:a16="http://schemas.microsoft.com/office/drawing/2014/main" id="{81E471EF-D251-25D9-A9F3-2CA28E79B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8" r="1272"/>
          <a:stretch/>
        </p:blipFill>
        <p:spPr>
          <a:xfrm>
            <a:off x="387083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516428-77BE-3148-643C-C24AA0C2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Apresentação</a:t>
            </a:r>
            <a:r>
              <a:rPr lang="en-US" sz="4800" dirty="0">
                <a:solidFill>
                  <a:schemeClr val="bg1"/>
                </a:solidFill>
              </a:rPr>
              <a:t> do site </a:t>
            </a:r>
            <a:r>
              <a:rPr lang="en-US" sz="4800" dirty="0" err="1">
                <a:solidFill>
                  <a:schemeClr val="bg1"/>
                </a:solidFill>
              </a:rPr>
              <a:t>dinâmico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79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300F63-4CF6-FDF1-D461-5F10EB92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pt-PT" sz="4000">
                <a:solidFill>
                  <a:schemeClr val="bg1"/>
                </a:solidFill>
              </a:rPr>
              <a:t>Pagina inicial</a:t>
            </a:r>
          </a:p>
        </p:txBody>
      </p:sp>
      <p:pic>
        <p:nvPicPr>
          <p:cNvPr id="5" name="Espaço Reservado para Conteúdo 4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D79E874D-4B5E-EA4F-5015-068C5F975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20" b="15138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0D22B0-58DE-992A-B722-96B6E84A6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669978"/>
            <a:ext cx="5692774" cy="1173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Um site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deve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ter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um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logotipo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muito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chamativo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para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atrair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mais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utilizadores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 para o site </a:t>
            </a:r>
          </a:p>
        </p:txBody>
      </p:sp>
    </p:spTree>
    <p:extLst>
      <p:ext uri="{BB962C8B-B14F-4D97-AF65-F5344CB8AC3E}">
        <p14:creationId xmlns:p14="http://schemas.microsoft.com/office/powerpoint/2010/main" val="284246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2817C6A-F70A-9679-A346-AA077D2D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pt-PT" sz="400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59955E-1205-4965-D244-3430543B9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Prova de Aptidão Profissional (PAP) é um projeto que se insere no âmbito do curso profissional de Técnico de Gestão e Programação de Sistemas Informáticos. O tema do presente projeto é um site para pessoas que querem aprender a utilizar o arduino   </a:t>
            </a:r>
            <a:endParaRPr lang="pt-P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P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objetivo principal deste projeto é fazer um site sobre como utilizar o arduino. O tema escolhido pretende  ajudar pessoas que estão a começar a fazer projetos nesta área, dando sugestões, esclarecendo dúvidas e corrigindo erros que advém da utilização do mesmo.</a:t>
            </a:r>
            <a:endParaRPr lang="pt-P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pt-P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Neste relatório é apresentado a idea do que é a minha PAP.  </a:t>
            </a:r>
            <a:endParaRPr lang="pt-P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PT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terminar este trabalho, o formando espera ter conseguido atingir o objetivo pretendido e ter ajudado muita gente.</a:t>
            </a:r>
            <a:endParaRPr lang="pt-P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525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035C87-13D8-7DF7-8F22-C9C41D67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300" dirty="0" err="1">
                <a:solidFill>
                  <a:schemeClr val="bg1"/>
                </a:solidFill>
              </a:rPr>
              <a:t>Pagina</a:t>
            </a:r>
            <a:r>
              <a:rPr lang="en-US" sz="4300" dirty="0">
                <a:solidFill>
                  <a:schemeClr val="bg1"/>
                </a:solidFill>
              </a:rPr>
              <a:t> do </a:t>
            </a:r>
            <a:r>
              <a:rPr lang="en-US" sz="4300" dirty="0" err="1">
                <a:solidFill>
                  <a:schemeClr val="bg1"/>
                </a:solidFill>
              </a:rPr>
              <a:t>sobre</a:t>
            </a:r>
            <a:r>
              <a:rPr lang="en-US" sz="4300" dirty="0">
                <a:solidFill>
                  <a:schemeClr val="bg1"/>
                </a:solidFill>
              </a:rPr>
              <a:t> o owner do site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D8E65BF-9AAD-5818-ECC3-CE4A38381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45" b="19802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7CD46B-FCC1-72E1-323B-2A830E867B10}"/>
              </a:ext>
            </a:extLst>
          </p:cNvPr>
          <p:cNvSpPr txBox="1"/>
          <p:nvPr/>
        </p:nvSpPr>
        <p:spPr>
          <a:xfrm>
            <a:off x="7344229" y="4818743"/>
            <a:ext cx="3193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Aqui falo sobre quem fez o site ou seja eu mesmo </a:t>
            </a:r>
            <a:r>
              <a:rPr lang="pt-PT" dirty="0">
                <a:solidFill>
                  <a:schemeClr val="bg1"/>
                </a:solidFill>
                <a:sym typeface="Wingdings" panose="05000000000000000000" pitchFamily="2" charset="2"/>
              </a:rPr>
              <a:t> ,para que as pessoas possam saber em que anbito criei o site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4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DF2408-0F61-C602-5C29-FDE95937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300" dirty="0" err="1">
                <a:solidFill>
                  <a:schemeClr val="bg1"/>
                </a:solidFill>
              </a:rPr>
              <a:t>Parte</a:t>
            </a:r>
            <a:r>
              <a:rPr lang="en-US" sz="4300" dirty="0">
                <a:solidFill>
                  <a:schemeClr val="bg1"/>
                </a:solidFill>
              </a:rPr>
              <a:t> de </a:t>
            </a:r>
            <a:r>
              <a:rPr lang="en-US" sz="4300" dirty="0" err="1">
                <a:solidFill>
                  <a:schemeClr val="bg1"/>
                </a:solidFill>
              </a:rPr>
              <a:t>registro</a:t>
            </a:r>
            <a:r>
              <a:rPr lang="en-US" sz="4300" dirty="0">
                <a:solidFill>
                  <a:schemeClr val="bg1"/>
                </a:solidFill>
              </a:rPr>
              <a:t> do </a:t>
            </a:r>
            <a:r>
              <a:rPr lang="en-US" sz="4300" dirty="0" err="1">
                <a:solidFill>
                  <a:schemeClr val="bg1"/>
                </a:solidFill>
              </a:rPr>
              <a:t>utilizador</a:t>
            </a:r>
            <a:r>
              <a:rPr lang="en-US" sz="43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BCFFBE3-693C-62B7-FCE4-A685971BA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37" b="11509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441775-051C-F2E9-D403-189C0A24951E}"/>
              </a:ext>
            </a:extLst>
          </p:cNvPr>
          <p:cNvSpPr txBox="1"/>
          <p:nvPr/>
        </p:nvSpPr>
        <p:spPr>
          <a:xfrm>
            <a:off x="6981825" y="4731657"/>
            <a:ext cx="391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Aqui faço uma parte para que cada utilizador se possa resgistrar no site.</a:t>
            </a:r>
          </a:p>
        </p:txBody>
      </p:sp>
    </p:spTree>
    <p:extLst>
      <p:ext uri="{BB962C8B-B14F-4D97-AF65-F5344CB8AC3E}">
        <p14:creationId xmlns:p14="http://schemas.microsoft.com/office/powerpoint/2010/main" val="55500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C1F52-25CA-386A-A10A-EC11F253E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427" y="120414"/>
            <a:ext cx="3457669" cy="2865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Código do </a:t>
            </a:r>
            <a:r>
              <a:rPr lang="en-US" sz="3600" dirty="0" err="1">
                <a:solidFill>
                  <a:schemeClr val="tx2"/>
                </a:solidFill>
              </a:rPr>
              <a:t>registo</a:t>
            </a: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97" name="Group 17">
            <a:extLst>
              <a:ext uri="{FF2B5EF4-FFF2-40B4-BE49-F238E27FC236}">
                <a16:creationId xmlns:a16="http://schemas.microsoft.com/office/drawing/2014/main" id="{30483244-3FE1-5CDD-710A-F74FDBFB2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5707" y="5350720"/>
            <a:ext cx="1952954" cy="1663853"/>
            <a:chOff x="-115707" y="5350720"/>
            <a:chExt cx="1952954" cy="1663853"/>
          </a:xfrm>
        </p:grpSpPr>
        <p:sp>
          <p:nvSpPr>
            <p:cNvPr id="98" name="Freeform: Shape 18">
              <a:extLst>
                <a:ext uri="{FF2B5EF4-FFF2-40B4-BE49-F238E27FC236}">
                  <a16:creationId xmlns:a16="http://schemas.microsoft.com/office/drawing/2014/main" id="{C19FC087-ADB8-F0CB-388D-4029C1B5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111881">
              <a:off x="259292" y="6176131"/>
              <a:ext cx="325448" cy="313454"/>
            </a:xfrm>
            <a:custGeom>
              <a:avLst/>
              <a:gdLst>
                <a:gd name="connsiteX0" fmla="*/ 845218 w 2601267"/>
                <a:gd name="connsiteY0" fmla="*/ 6508 h 3247197"/>
                <a:gd name="connsiteX1" fmla="*/ 666313 w 2601267"/>
                <a:gd name="connsiteY1" fmla="*/ 158908 h 3247197"/>
                <a:gd name="connsiteX2" fmla="*/ 778957 w 2601267"/>
                <a:gd name="connsiteY2" fmla="*/ 3213534 h 3247197"/>
                <a:gd name="connsiteX3" fmla="*/ 1415061 w 2601267"/>
                <a:gd name="connsiteY3" fmla="*/ 3240039 h 3247197"/>
                <a:gd name="connsiteX4" fmla="*/ 1965026 w 2601267"/>
                <a:gd name="connsiteY4" fmla="*/ 2994874 h 3247197"/>
                <a:gd name="connsiteX5" fmla="*/ 2521618 w 2601267"/>
                <a:gd name="connsiteY5" fmla="*/ 2179865 h 3247197"/>
                <a:gd name="connsiteX6" fmla="*/ 2601131 w 2601267"/>
                <a:gd name="connsiteY6" fmla="*/ 1722665 h 3247197"/>
                <a:gd name="connsiteX7" fmla="*/ 2501739 w 2601267"/>
                <a:gd name="connsiteY7" fmla="*/ 1238960 h 3247197"/>
                <a:gd name="connsiteX8" fmla="*/ 2276452 w 2601267"/>
                <a:gd name="connsiteY8" fmla="*/ 801639 h 3247197"/>
                <a:gd name="connsiteX9" fmla="*/ 1627096 w 2601267"/>
                <a:gd name="connsiteY9" fmla="*/ 198665 h 3247197"/>
                <a:gd name="connsiteX10" fmla="*/ 1415061 w 2601267"/>
                <a:gd name="connsiteY10" fmla="*/ 132404 h 3247197"/>
                <a:gd name="connsiteX11" fmla="*/ 1189774 w 2601267"/>
                <a:gd name="connsiteY11" fmla="*/ 79395 h 3247197"/>
                <a:gd name="connsiteX12" fmla="*/ 1024122 w 2601267"/>
                <a:gd name="connsiteY12" fmla="*/ 46265 h 3247197"/>
                <a:gd name="connsiteX13" fmla="*/ 878348 w 2601267"/>
                <a:gd name="connsiteY13" fmla="*/ 52891 h 3247197"/>
                <a:gd name="connsiteX14" fmla="*/ 818713 w 2601267"/>
                <a:gd name="connsiteY14" fmla="*/ 26387 h 3247197"/>
                <a:gd name="connsiteX15" fmla="*/ 845218 w 2601267"/>
                <a:gd name="connsiteY15" fmla="*/ 6508 h 3247197"/>
                <a:gd name="connsiteX0" fmla="*/ 1205667 w 2961716"/>
                <a:gd name="connsiteY0" fmla="*/ 75319 h 3445468"/>
                <a:gd name="connsiteX1" fmla="*/ 72605 w 2961716"/>
                <a:gd name="connsiteY1" fmla="*/ 1175249 h 3445468"/>
                <a:gd name="connsiteX2" fmla="*/ 1139406 w 2961716"/>
                <a:gd name="connsiteY2" fmla="*/ 3282345 h 3445468"/>
                <a:gd name="connsiteX3" fmla="*/ 1775510 w 2961716"/>
                <a:gd name="connsiteY3" fmla="*/ 3308850 h 3445468"/>
                <a:gd name="connsiteX4" fmla="*/ 2325475 w 2961716"/>
                <a:gd name="connsiteY4" fmla="*/ 3063685 h 3445468"/>
                <a:gd name="connsiteX5" fmla="*/ 2882067 w 2961716"/>
                <a:gd name="connsiteY5" fmla="*/ 2248676 h 3445468"/>
                <a:gd name="connsiteX6" fmla="*/ 2961580 w 2961716"/>
                <a:gd name="connsiteY6" fmla="*/ 1791476 h 3445468"/>
                <a:gd name="connsiteX7" fmla="*/ 2862188 w 2961716"/>
                <a:gd name="connsiteY7" fmla="*/ 1307771 h 3445468"/>
                <a:gd name="connsiteX8" fmla="*/ 2636901 w 2961716"/>
                <a:gd name="connsiteY8" fmla="*/ 870450 h 3445468"/>
                <a:gd name="connsiteX9" fmla="*/ 1987545 w 2961716"/>
                <a:gd name="connsiteY9" fmla="*/ 267476 h 3445468"/>
                <a:gd name="connsiteX10" fmla="*/ 1775510 w 2961716"/>
                <a:gd name="connsiteY10" fmla="*/ 201215 h 3445468"/>
                <a:gd name="connsiteX11" fmla="*/ 1550223 w 2961716"/>
                <a:gd name="connsiteY11" fmla="*/ 148206 h 3445468"/>
                <a:gd name="connsiteX12" fmla="*/ 1384571 w 2961716"/>
                <a:gd name="connsiteY12" fmla="*/ 115076 h 3445468"/>
                <a:gd name="connsiteX13" fmla="*/ 1238797 w 2961716"/>
                <a:gd name="connsiteY13" fmla="*/ 121702 h 3445468"/>
                <a:gd name="connsiteX14" fmla="*/ 1179162 w 2961716"/>
                <a:gd name="connsiteY14" fmla="*/ 95198 h 3445468"/>
                <a:gd name="connsiteX15" fmla="*/ 1205667 w 2961716"/>
                <a:gd name="connsiteY15" fmla="*/ 75319 h 3445468"/>
                <a:gd name="connsiteX0" fmla="*/ 1237442 w 2993491"/>
                <a:gd name="connsiteY0" fmla="*/ 75319 h 3308850"/>
                <a:gd name="connsiteX1" fmla="*/ 104380 w 2993491"/>
                <a:gd name="connsiteY1" fmla="*/ 1175249 h 3308850"/>
                <a:gd name="connsiteX2" fmla="*/ 243528 w 2993491"/>
                <a:gd name="connsiteY2" fmla="*/ 2878153 h 3308850"/>
                <a:gd name="connsiteX3" fmla="*/ 1807285 w 2993491"/>
                <a:gd name="connsiteY3" fmla="*/ 3308850 h 3308850"/>
                <a:gd name="connsiteX4" fmla="*/ 2357250 w 2993491"/>
                <a:gd name="connsiteY4" fmla="*/ 3063685 h 3308850"/>
                <a:gd name="connsiteX5" fmla="*/ 2913842 w 2993491"/>
                <a:gd name="connsiteY5" fmla="*/ 2248676 h 3308850"/>
                <a:gd name="connsiteX6" fmla="*/ 2993355 w 2993491"/>
                <a:gd name="connsiteY6" fmla="*/ 1791476 h 3308850"/>
                <a:gd name="connsiteX7" fmla="*/ 2893963 w 2993491"/>
                <a:gd name="connsiteY7" fmla="*/ 1307771 h 3308850"/>
                <a:gd name="connsiteX8" fmla="*/ 2668676 w 2993491"/>
                <a:gd name="connsiteY8" fmla="*/ 870450 h 3308850"/>
                <a:gd name="connsiteX9" fmla="*/ 2019320 w 2993491"/>
                <a:gd name="connsiteY9" fmla="*/ 267476 h 3308850"/>
                <a:gd name="connsiteX10" fmla="*/ 1807285 w 2993491"/>
                <a:gd name="connsiteY10" fmla="*/ 201215 h 3308850"/>
                <a:gd name="connsiteX11" fmla="*/ 1581998 w 2993491"/>
                <a:gd name="connsiteY11" fmla="*/ 148206 h 3308850"/>
                <a:gd name="connsiteX12" fmla="*/ 1416346 w 2993491"/>
                <a:gd name="connsiteY12" fmla="*/ 115076 h 3308850"/>
                <a:gd name="connsiteX13" fmla="*/ 1270572 w 2993491"/>
                <a:gd name="connsiteY13" fmla="*/ 121702 h 3308850"/>
                <a:gd name="connsiteX14" fmla="*/ 1210937 w 2993491"/>
                <a:gd name="connsiteY14" fmla="*/ 95198 h 3308850"/>
                <a:gd name="connsiteX15" fmla="*/ 1237442 w 2993491"/>
                <a:gd name="connsiteY15" fmla="*/ 75319 h 3308850"/>
                <a:gd name="connsiteX0" fmla="*/ 1209047 w 2991601"/>
                <a:gd name="connsiteY0" fmla="*/ 0 h 3213652"/>
                <a:gd name="connsiteX1" fmla="*/ 102490 w 2991601"/>
                <a:gd name="connsiteY1" fmla="*/ 1080051 h 3213652"/>
                <a:gd name="connsiteX2" fmla="*/ 241638 w 2991601"/>
                <a:gd name="connsiteY2" fmla="*/ 2782955 h 3213652"/>
                <a:gd name="connsiteX3" fmla="*/ 1805395 w 2991601"/>
                <a:gd name="connsiteY3" fmla="*/ 3213652 h 3213652"/>
                <a:gd name="connsiteX4" fmla="*/ 2355360 w 2991601"/>
                <a:gd name="connsiteY4" fmla="*/ 2968487 h 3213652"/>
                <a:gd name="connsiteX5" fmla="*/ 2911952 w 2991601"/>
                <a:gd name="connsiteY5" fmla="*/ 2153478 h 3213652"/>
                <a:gd name="connsiteX6" fmla="*/ 2991465 w 2991601"/>
                <a:gd name="connsiteY6" fmla="*/ 1696278 h 3213652"/>
                <a:gd name="connsiteX7" fmla="*/ 2892073 w 2991601"/>
                <a:gd name="connsiteY7" fmla="*/ 1212573 h 3213652"/>
                <a:gd name="connsiteX8" fmla="*/ 2666786 w 2991601"/>
                <a:gd name="connsiteY8" fmla="*/ 775252 h 3213652"/>
                <a:gd name="connsiteX9" fmla="*/ 2017430 w 2991601"/>
                <a:gd name="connsiteY9" fmla="*/ 172278 h 3213652"/>
                <a:gd name="connsiteX10" fmla="*/ 1805395 w 2991601"/>
                <a:gd name="connsiteY10" fmla="*/ 106017 h 3213652"/>
                <a:gd name="connsiteX11" fmla="*/ 1580108 w 2991601"/>
                <a:gd name="connsiteY11" fmla="*/ 53008 h 3213652"/>
                <a:gd name="connsiteX12" fmla="*/ 1414456 w 2991601"/>
                <a:gd name="connsiteY12" fmla="*/ 19878 h 3213652"/>
                <a:gd name="connsiteX13" fmla="*/ 1268682 w 2991601"/>
                <a:gd name="connsiteY13" fmla="*/ 26504 h 3213652"/>
                <a:gd name="connsiteX14" fmla="*/ 1209047 w 2991601"/>
                <a:gd name="connsiteY14" fmla="*/ 0 h 3213652"/>
                <a:gd name="connsiteX0" fmla="*/ 564076 w 2949603"/>
                <a:gd name="connsiteY0" fmla="*/ 153160 h 3201160"/>
                <a:gd name="connsiteX1" fmla="*/ 60492 w 2949603"/>
                <a:gd name="connsiteY1" fmla="*/ 1067559 h 3201160"/>
                <a:gd name="connsiteX2" fmla="*/ 199640 w 2949603"/>
                <a:gd name="connsiteY2" fmla="*/ 2770463 h 3201160"/>
                <a:gd name="connsiteX3" fmla="*/ 1763397 w 2949603"/>
                <a:gd name="connsiteY3" fmla="*/ 3201160 h 3201160"/>
                <a:gd name="connsiteX4" fmla="*/ 2313362 w 2949603"/>
                <a:gd name="connsiteY4" fmla="*/ 2955995 h 3201160"/>
                <a:gd name="connsiteX5" fmla="*/ 2869954 w 2949603"/>
                <a:gd name="connsiteY5" fmla="*/ 2140986 h 3201160"/>
                <a:gd name="connsiteX6" fmla="*/ 2949467 w 2949603"/>
                <a:gd name="connsiteY6" fmla="*/ 1683786 h 3201160"/>
                <a:gd name="connsiteX7" fmla="*/ 2850075 w 2949603"/>
                <a:gd name="connsiteY7" fmla="*/ 1200081 h 3201160"/>
                <a:gd name="connsiteX8" fmla="*/ 2624788 w 2949603"/>
                <a:gd name="connsiteY8" fmla="*/ 762760 h 3201160"/>
                <a:gd name="connsiteX9" fmla="*/ 1975432 w 2949603"/>
                <a:gd name="connsiteY9" fmla="*/ 159786 h 3201160"/>
                <a:gd name="connsiteX10" fmla="*/ 1763397 w 2949603"/>
                <a:gd name="connsiteY10" fmla="*/ 93525 h 3201160"/>
                <a:gd name="connsiteX11" fmla="*/ 1538110 w 2949603"/>
                <a:gd name="connsiteY11" fmla="*/ 40516 h 3201160"/>
                <a:gd name="connsiteX12" fmla="*/ 1372458 w 2949603"/>
                <a:gd name="connsiteY12" fmla="*/ 7386 h 3201160"/>
                <a:gd name="connsiteX13" fmla="*/ 1226684 w 2949603"/>
                <a:gd name="connsiteY13" fmla="*/ 14012 h 3201160"/>
                <a:gd name="connsiteX14" fmla="*/ 564076 w 2949603"/>
                <a:gd name="connsiteY14" fmla="*/ 153160 h 3201160"/>
                <a:gd name="connsiteX0" fmla="*/ 564076 w 2949538"/>
                <a:gd name="connsiteY0" fmla="*/ 153160 h 3201160"/>
                <a:gd name="connsiteX1" fmla="*/ 60492 w 2949538"/>
                <a:gd name="connsiteY1" fmla="*/ 1067559 h 3201160"/>
                <a:gd name="connsiteX2" fmla="*/ 199640 w 2949538"/>
                <a:gd name="connsiteY2" fmla="*/ 2770463 h 3201160"/>
                <a:gd name="connsiteX3" fmla="*/ 1763397 w 2949538"/>
                <a:gd name="connsiteY3" fmla="*/ 3201160 h 3201160"/>
                <a:gd name="connsiteX4" fmla="*/ 2313362 w 2949538"/>
                <a:gd name="connsiteY4" fmla="*/ 2955995 h 3201160"/>
                <a:gd name="connsiteX5" fmla="*/ 2869954 w 2949538"/>
                <a:gd name="connsiteY5" fmla="*/ 2140986 h 3201160"/>
                <a:gd name="connsiteX6" fmla="*/ 2949467 w 2949538"/>
                <a:gd name="connsiteY6" fmla="*/ 1683786 h 3201160"/>
                <a:gd name="connsiteX7" fmla="*/ 2855983 w 2949538"/>
                <a:gd name="connsiteY7" fmla="*/ 1085218 h 3201160"/>
                <a:gd name="connsiteX8" fmla="*/ 2624788 w 2949538"/>
                <a:gd name="connsiteY8" fmla="*/ 762760 h 3201160"/>
                <a:gd name="connsiteX9" fmla="*/ 1975432 w 2949538"/>
                <a:gd name="connsiteY9" fmla="*/ 159786 h 3201160"/>
                <a:gd name="connsiteX10" fmla="*/ 1763397 w 2949538"/>
                <a:gd name="connsiteY10" fmla="*/ 93525 h 3201160"/>
                <a:gd name="connsiteX11" fmla="*/ 1538110 w 2949538"/>
                <a:gd name="connsiteY11" fmla="*/ 40516 h 3201160"/>
                <a:gd name="connsiteX12" fmla="*/ 1372458 w 2949538"/>
                <a:gd name="connsiteY12" fmla="*/ 7386 h 3201160"/>
                <a:gd name="connsiteX13" fmla="*/ 1226684 w 2949538"/>
                <a:gd name="connsiteY13" fmla="*/ 14012 h 3201160"/>
                <a:gd name="connsiteX14" fmla="*/ 564076 w 2949538"/>
                <a:gd name="connsiteY14" fmla="*/ 153160 h 3201160"/>
                <a:gd name="connsiteX0" fmla="*/ 564076 w 2949538"/>
                <a:gd name="connsiteY0" fmla="*/ 153160 h 3201160"/>
                <a:gd name="connsiteX1" fmla="*/ 60492 w 2949538"/>
                <a:gd name="connsiteY1" fmla="*/ 1067559 h 3201160"/>
                <a:gd name="connsiteX2" fmla="*/ 199640 w 2949538"/>
                <a:gd name="connsiteY2" fmla="*/ 2770463 h 3201160"/>
                <a:gd name="connsiteX3" fmla="*/ 1763397 w 2949538"/>
                <a:gd name="connsiteY3" fmla="*/ 3201160 h 3201160"/>
                <a:gd name="connsiteX4" fmla="*/ 2313362 w 2949538"/>
                <a:gd name="connsiteY4" fmla="*/ 2955995 h 3201160"/>
                <a:gd name="connsiteX5" fmla="*/ 2869954 w 2949538"/>
                <a:gd name="connsiteY5" fmla="*/ 2140986 h 3201160"/>
                <a:gd name="connsiteX6" fmla="*/ 2949467 w 2949538"/>
                <a:gd name="connsiteY6" fmla="*/ 1683786 h 3201160"/>
                <a:gd name="connsiteX7" fmla="*/ 2855983 w 2949538"/>
                <a:gd name="connsiteY7" fmla="*/ 1085218 h 3201160"/>
                <a:gd name="connsiteX8" fmla="*/ 2595248 w 2949538"/>
                <a:gd name="connsiteY8" fmla="*/ 653943 h 3201160"/>
                <a:gd name="connsiteX9" fmla="*/ 1975432 w 2949538"/>
                <a:gd name="connsiteY9" fmla="*/ 159786 h 3201160"/>
                <a:gd name="connsiteX10" fmla="*/ 1763397 w 2949538"/>
                <a:gd name="connsiteY10" fmla="*/ 93525 h 3201160"/>
                <a:gd name="connsiteX11" fmla="*/ 1538110 w 2949538"/>
                <a:gd name="connsiteY11" fmla="*/ 40516 h 3201160"/>
                <a:gd name="connsiteX12" fmla="*/ 1372458 w 2949538"/>
                <a:gd name="connsiteY12" fmla="*/ 7386 h 3201160"/>
                <a:gd name="connsiteX13" fmla="*/ 1226684 w 2949538"/>
                <a:gd name="connsiteY13" fmla="*/ 14012 h 3201160"/>
                <a:gd name="connsiteX14" fmla="*/ 564076 w 2949538"/>
                <a:gd name="connsiteY14" fmla="*/ 153160 h 3201160"/>
                <a:gd name="connsiteX0" fmla="*/ 564076 w 2949538"/>
                <a:gd name="connsiteY0" fmla="*/ 144905 h 3192905"/>
                <a:gd name="connsiteX1" fmla="*/ 60492 w 2949538"/>
                <a:gd name="connsiteY1" fmla="*/ 1059304 h 3192905"/>
                <a:gd name="connsiteX2" fmla="*/ 199640 w 2949538"/>
                <a:gd name="connsiteY2" fmla="*/ 2762208 h 3192905"/>
                <a:gd name="connsiteX3" fmla="*/ 1763397 w 2949538"/>
                <a:gd name="connsiteY3" fmla="*/ 3192905 h 3192905"/>
                <a:gd name="connsiteX4" fmla="*/ 2313362 w 2949538"/>
                <a:gd name="connsiteY4" fmla="*/ 2947740 h 3192905"/>
                <a:gd name="connsiteX5" fmla="*/ 2869954 w 2949538"/>
                <a:gd name="connsiteY5" fmla="*/ 2132731 h 3192905"/>
                <a:gd name="connsiteX6" fmla="*/ 2949467 w 2949538"/>
                <a:gd name="connsiteY6" fmla="*/ 1675531 h 3192905"/>
                <a:gd name="connsiteX7" fmla="*/ 2855983 w 2949538"/>
                <a:gd name="connsiteY7" fmla="*/ 1076963 h 3192905"/>
                <a:gd name="connsiteX8" fmla="*/ 2595248 w 2949538"/>
                <a:gd name="connsiteY8" fmla="*/ 645688 h 3192905"/>
                <a:gd name="connsiteX9" fmla="*/ 1975432 w 2949538"/>
                <a:gd name="connsiteY9" fmla="*/ 151531 h 3192905"/>
                <a:gd name="connsiteX10" fmla="*/ 1763397 w 2949538"/>
                <a:gd name="connsiteY10" fmla="*/ 85270 h 3192905"/>
                <a:gd name="connsiteX11" fmla="*/ 1538110 w 2949538"/>
                <a:gd name="connsiteY11" fmla="*/ 32261 h 3192905"/>
                <a:gd name="connsiteX12" fmla="*/ 1226684 w 2949538"/>
                <a:gd name="connsiteY12" fmla="*/ 5757 h 3192905"/>
                <a:gd name="connsiteX13" fmla="*/ 564076 w 2949538"/>
                <a:gd name="connsiteY13" fmla="*/ 144905 h 3192905"/>
                <a:gd name="connsiteX0" fmla="*/ 564076 w 2949538"/>
                <a:gd name="connsiteY0" fmla="*/ 146377 h 3194377"/>
                <a:gd name="connsiteX1" fmla="*/ 60492 w 2949538"/>
                <a:gd name="connsiteY1" fmla="*/ 1060776 h 3194377"/>
                <a:gd name="connsiteX2" fmla="*/ 199640 w 2949538"/>
                <a:gd name="connsiteY2" fmla="*/ 2763680 h 3194377"/>
                <a:gd name="connsiteX3" fmla="*/ 1763397 w 2949538"/>
                <a:gd name="connsiteY3" fmla="*/ 3194377 h 3194377"/>
                <a:gd name="connsiteX4" fmla="*/ 2313362 w 2949538"/>
                <a:gd name="connsiteY4" fmla="*/ 2949212 h 3194377"/>
                <a:gd name="connsiteX5" fmla="*/ 2869954 w 2949538"/>
                <a:gd name="connsiteY5" fmla="*/ 2134203 h 3194377"/>
                <a:gd name="connsiteX6" fmla="*/ 2949467 w 2949538"/>
                <a:gd name="connsiteY6" fmla="*/ 1677003 h 3194377"/>
                <a:gd name="connsiteX7" fmla="*/ 2855983 w 2949538"/>
                <a:gd name="connsiteY7" fmla="*/ 1078435 h 3194377"/>
                <a:gd name="connsiteX8" fmla="*/ 2595248 w 2949538"/>
                <a:gd name="connsiteY8" fmla="*/ 647160 h 3194377"/>
                <a:gd name="connsiteX9" fmla="*/ 1975432 w 2949538"/>
                <a:gd name="connsiteY9" fmla="*/ 153003 h 3194377"/>
                <a:gd name="connsiteX10" fmla="*/ 1538110 w 2949538"/>
                <a:gd name="connsiteY10" fmla="*/ 33733 h 3194377"/>
                <a:gd name="connsiteX11" fmla="*/ 1226684 w 2949538"/>
                <a:gd name="connsiteY11" fmla="*/ 7229 h 3194377"/>
                <a:gd name="connsiteX12" fmla="*/ 564076 w 2949538"/>
                <a:gd name="connsiteY12" fmla="*/ 146377 h 3194377"/>
                <a:gd name="connsiteX0" fmla="*/ 564076 w 2949538"/>
                <a:gd name="connsiteY0" fmla="*/ 146377 h 3194377"/>
                <a:gd name="connsiteX1" fmla="*/ 60492 w 2949538"/>
                <a:gd name="connsiteY1" fmla="*/ 1060776 h 3194377"/>
                <a:gd name="connsiteX2" fmla="*/ 199640 w 2949538"/>
                <a:gd name="connsiteY2" fmla="*/ 2763680 h 3194377"/>
                <a:gd name="connsiteX3" fmla="*/ 1763397 w 2949538"/>
                <a:gd name="connsiteY3" fmla="*/ 3194377 h 3194377"/>
                <a:gd name="connsiteX4" fmla="*/ 2313362 w 2949538"/>
                <a:gd name="connsiteY4" fmla="*/ 2949212 h 3194377"/>
                <a:gd name="connsiteX5" fmla="*/ 2869954 w 2949538"/>
                <a:gd name="connsiteY5" fmla="*/ 2134203 h 3194377"/>
                <a:gd name="connsiteX6" fmla="*/ 2949467 w 2949538"/>
                <a:gd name="connsiteY6" fmla="*/ 1677003 h 3194377"/>
                <a:gd name="connsiteX7" fmla="*/ 2855983 w 2949538"/>
                <a:gd name="connsiteY7" fmla="*/ 1078435 h 3194377"/>
                <a:gd name="connsiteX8" fmla="*/ 2595248 w 2949538"/>
                <a:gd name="connsiteY8" fmla="*/ 647160 h 3194377"/>
                <a:gd name="connsiteX9" fmla="*/ 1975432 w 2949538"/>
                <a:gd name="connsiteY9" fmla="*/ 153003 h 3194377"/>
                <a:gd name="connsiteX10" fmla="*/ 1538110 w 2949538"/>
                <a:gd name="connsiteY10" fmla="*/ 33733 h 3194377"/>
                <a:gd name="connsiteX11" fmla="*/ 1226684 w 2949538"/>
                <a:gd name="connsiteY11" fmla="*/ 7229 h 3194377"/>
                <a:gd name="connsiteX12" fmla="*/ 564076 w 2949538"/>
                <a:gd name="connsiteY12" fmla="*/ 146377 h 3194377"/>
                <a:gd name="connsiteX0" fmla="*/ 678882 w 3064344"/>
                <a:gd name="connsiteY0" fmla="*/ 146377 h 3194377"/>
                <a:gd name="connsiteX1" fmla="*/ 23660 w 3064344"/>
                <a:gd name="connsiteY1" fmla="*/ 1451714 h 3194377"/>
                <a:gd name="connsiteX2" fmla="*/ 314446 w 3064344"/>
                <a:gd name="connsiteY2" fmla="*/ 2763680 h 3194377"/>
                <a:gd name="connsiteX3" fmla="*/ 1878203 w 3064344"/>
                <a:gd name="connsiteY3" fmla="*/ 3194377 h 3194377"/>
                <a:gd name="connsiteX4" fmla="*/ 2428168 w 3064344"/>
                <a:gd name="connsiteY4" fmla="*/ 2949212 h 3194377"/>
                <a:gd name="connsiteX5" fmla="*/ 2984760 w 3064344"/>
                <a:gd name="connsiteY5" fmla="*/ 2134203 h 3194377"/>
                <a:gd name="connsiteX6" fmla="*/ 3064273 w 3064344"/>
                <a:gd name="connsiteY6" fmla="*/ 1677003 h 3194377"/>
                <a:gd name="connsiteX7" fmla="*/ 2970789 w 3064344"/>
                <a:gd name="connsiteY7" fmla="*/ 1078435 h 3194377"/>
                <a:gd name="connsiteX8" fmla="*/ 2710054 w 3064344"/>
                <a:gd name="connsiteY8" fmla="*/ 647160 h 3194377"/>
                <a:gd name="connsiteX9" fmla="*/ 2090238 w 3064344"/>
                <a:gd name="connsiteY9" fmla="*/ 153003 h 3194377"/>
                <a:gd name="connsiteX10" fmla="*/ 1652916 w 3064344"/>
                <a:gd name="connsiteY10" fmla="*/ 33733 h 3194377"/>
                <a:gd name="connsiteX11" fmla="*/ 1341490 w 3064344"/>
                <a:gd name="connsiteY11" fmla="*/ 7229 h 3194377"/>
                <a:gd name="connsiteX12" fmla="*/ 678882 w 3064344"/>
                <a:gd name="connsiteY12" fmla="*/ 146377 h 3194377"/>
                <a:gd name="connsiteX0" fmla="*/ 655721 w 3041183"/>
                <a:gd name="connsiteY0" fmla="*/ 146377 h 3194377"/>
                <a:gd name="connsiteX1" fmla="*/ 499 w 3041183"/>
                <a:gd name="connsiteY1" fmla="*/ 1451714 h 3194377"/>
                <a:gd name="connsiteX2" fmla="*/ 291285 w 3041183"/>
                <a:gd name="connsiteY2" fmla="*/ 2763680 h 3194377"/>
                <a:gd name="connsiteX3" fmla="*/ 1855042 w 3041183"/>
                <a:gd name="connsiteY3" fmla="*/ 3194377 h 3194377"/>
                <a:gd name="connsiteX4" fmla="*/ 2405007 w 3041183"/>
                <a:gd name="connsiteY4" fmla="*/ 2949212 h 3194377"/>
                <a:gd name="connsiteX5" fmla="*/ 2961599 w 3041183"/>
                <a:gd name="connsiteY5" fmla="*/ 2134203 h 3194377"/>
                <a:gd name="connsiteX6" fmla="*/ 3041112 w 3041183"/>
                <a:gd name="connsiteY6" fmla="*/ 1677003 h 3194377"/>
                <a:gd name="connsiteX7" fmla="*/ 2947628 w 3041183"/>
                <a:gd name="connsiteY7" fmla="*/ 1078435 h 3194377"/>
                <a:gd name="connsiteX8" fmla="*/ 2686893 w 3041183"/>
                <a:gd name="connsiteY8" fmla="*/ 647160 h 3194377"/>
                <a:gd name="connsiteX9" fmla="*/ 2067077 w 3041183"/>
                <a:gd name="connsiteY9" fmla="*/ 153003 h 3194377"/>
                <a:gd name="connsiteX10" fmla="*/ 1629755 w 3041183"/>
                <a:gd name="connsiteY10" fmla="*/ 33733 h 3194377"/>
                <a:gd name="connsiteX11" fmla="*/ 1318329 w 3041183"/>
                <a:gd name="connsiteY11" fmla="*/ 7229 h 3194377"/>
                <a:gd name="connsiteX12" fmla="*/ 655721 w 3041183"/>
                <a:gd name="connsiteY12" fmla="*/ 146377 h 3194377"/>
                <a:gd name="connsiteX0" fmla="*/ 655720 w 3041182"/>
                <a:gd name="connsiteY0" fmla="*/ 146377 h 3162134"/>
                <a:gd name="connsiteX1" fmla="*/ 498 w 3041182"/>
                <a:gd name="connsiteY1" fmla="*/ 1451714 h 3162134"/>
                <a:gd name="connsiteX2" fmla="*/ 291284 w 3041182"/>
                <a:gd name="connsiteY2" fmla="*/ 2763680 h 3162134"/>
                <a:gd name="connsiteX3" fmla="*/ 1593121 w 3041182"/>
                <a:gd name="connsiteY3" fmla="*/ 3162134 h 3162134"/>
                <a:gd name="connsiteX4" fmla="*/ 2405006 w 3041182"/>
                <a:gd name="connsiteY4" fmla="*/ 2949212 h 3162134"/>
                <a:gd name="connsiteX5" fmla="*/ 2961598 w 3041182"/>
                <a:gd name="connsiteY5" fmla="*/ 2134203 h 3162134"/>
                <a:gd name="connsiteX6" fmla="*/ 3041111 w 3041182"/>
                <a:gd name="connsiteY6" fmla="*/ 1677003 h 3162134"/>
                <a:gd name="connsiteX7" fmla="*/ 2947627 w 3041182"/>
                <a:gd name="connsiteY7" fmla="*/ 1078435 h 3162134"/>
                <a:gd name="connsiteX8" fmla="*/ 2686892 w 3041182"/>
                <a:gd name="connsiteY8" fmla="*/ 647160 h 3162134"/>
                <a:gd name="connsiteX9" fmla="*/ 2067076 w 3041182"/>
                <a:gd name="connsiteY9" fmla="*/ 153003 h 3162134"/>
                <a:gd name="connsiteX10" fmla="*/ 1629754 w 3041182"/>
                <a:gd name="connsiteY10" fmla="*/ 33733 h 3162134"/>
                <a:gd name="connsiteX11" fmla="*/ 1318328 w 3041182"/>
                <a:gd name="connsiteY11" fmla="*/ 7229 h 3162134"/>
                <a:gd name="connsiteX12" fmla="*/ 655720 w 3041182"/>
                <a:gd name="connsiteY12" fmla="*/ 146377 h 3162134"/>
                <a:gd name="connsiteX0" fmla="*/ 655720 w 3041182"/>
                <a:gd name="connsiteY0" fmla="*/ 146377 h 3162134"/>
                <a:gd name="connsiteX1" fmla="*/ 498 w 3041182"/>
                <a:gd name="connsiteY1" fmla="*/ 1451714 h 3162134"/>
                <a:gd name="connsiteX2" fmla="*/ 291284 w 3041182"/>
                <a:gd name="connsiteY2" fmla="*/ 2763680 h 3162134"/>
                <a:gd name="connsiteX3" fmla="*/ 1593121 w 3041182"/>
                <a:gd name="connsiteY3" fmla="*/ 3162134 h 3162134"/>
                <a:gd name="connsiteX4" fmla="*/ 2405006 w 3041182"/>
                <a:gd name="connsiteY4" fmla="*/ 2949212 h 3162134"/>
                <a:gd name="connsiteX5" fmla="*/ 2961598 w 3041182"/>
                <a:gd name="connsiteY5" fmla="*/ 2134203 h 3162134"/>
                <a:gd name="connsiteX6" fmla="*/ 3041111 w 3041182"/>
                <a:gd name="connsiteY6" fmla="*/ 1677003 h 3162134"/>
                <a:gd name="connsiteX7" fmla="*/ 2947627 w 3041182"/>
                <a:gd name="connsiteY7" fmla="*/ 1078435 h 3162134"/>
                <a:gd name="connsiteX8" fmla="*/ 2686892 w 3041182"/>
                <a:gd name="connsiteY8" fmla="*/ 647160 h 3162134"/>
                <a:gd name="connsiteX9" fmla="*/ 2067076 w 3041182"/>
                <a:gd name="connsiteY9" fmla="*/ 153003 h 3162134"/>
                <a:gd name="connsiteX10" fmla="*/ 1629754 w 3041182"/>
                <a:gd name="connsiteY10" fmla="*/ 33733 h 3162134"/>
                <a:gd name="connsiteX11" fmla="*/ 1318328 w 3041182"/>
                <a:gd name="connsiteY11" fmla="*/ 7229 h 3162134"/>
                <a:gd name="connsiteX12" fmla="*/ 655720 w 3041182"/>
                <a:gd name="connsiteY12" fmla="*/ 146377 h 3162134"/>
                <a:gd name="connsiteX0" fmla="*/ 655720 w 3041182"/>
                <a:gd name="connsiteY0" fmla="*/ 146377 h 3162134"/>
                <a:gd name="connsiteX1" fmla="*/ 498 w 3041182"/>
                <a:gd name="connsiteY1" fmla="*/ 1451714 h 3162134"/>
                <a:gd name="connsiteX2" fmla="*/ 291284 w 3041182"/>
                <a:gd name="connsiteY2" fmla="*/ 2763680 h 3162134"/>
                <a:gd name="connsiteX3" fmla="*/ 1593121 w 3041182"/>
                <a:gd name="connsiteY3" fmla="*/ 3162134 h 3162134"/>
                <a:gd name="connsiteX4" fmla="*/ 2405006 w 3041182"/>
                <a:gd name="connsiteY4" fmla="*/ 2896817 h 3162134"/>
                <a:gd name="connsiteX5" fmla="*/ 2961598 w 3041182"/>
                <a:gd name="connsiteY5" fmla="*/ 2134203 h 3162134"/>
                <a:gd name="connsiteX6" fmla="*/ 3041111 w 3041182"/>
                <a:gd name="connsiteY6" fmla="*/ 1677003 h 3162134"/>
                <a:gd name="connsiteX7" fmla="*/ 2947627 w 3041182"/>
                <a:gd name="connsiteY7" fmla="*/ 1078435 h 3162134"/>
                <a:gd name="connsiteX8" fmla="*/ 2686892 w 3041182"/>
                <a:gd name="connsiteY8" fmla="*/ 647160 h 3162134"/>
                <a:gd name="connsiteX9" fmla="*/ 2067076 w 3041182"/>
                <a:gd name="connsiteY9" fmla="*/ 153003 h 3162134"/>
                <a:gd name="connsiteX10" fmla="*/ 1629754 w 3041182"/>
                <a:gd name="connsiteY10" fmla="*/ 33733 h 3162134"/>
                <a:gd name="connsiteX11" fmla="*/ 1318328 w 3041182"/>
                <a:gd name="connsiteY11" fmla="*/ 7229 h 3162134"/>
                <a:gd name="connsiteX12" fmla="*/ 655720 w 3041182"/>
                <a:gd name="connsiteY12" fmla="*/ 146377 h 3162134"/>
                <a:gd name="connsiteX0" fmla="*/ 655720 w 3041182"/>
                <a:gd name="connsiteY0" fmla="*/ 146377 h 3109741"/>
                <a:gd name="connsiteX1" fmla="*/ 498 w 3041182"/>
                <a:gd name="connsiteY1" fmla="*/ 1451714 h 3109741"/>
                <a:gd name="connsiteX2" fmla="*/ 291284 w 3041182"/>
                <a:gd name="connsiteY2" fmla="*/ 2763680 h 3109741"/>
                <a:gd name="connsiteX3" fmla="*/ 1518287 w 3041182"/>
                <a:gd name="connsiteY3" fmla="*/ 3109741 h 3109741"/>
                <a:gd name="connsiteX4" fmla="*/ 2405006 w 3041182"/>
                <a:gd name="connsiteY4" fmla="*/ 2896817 h 3109741"/>
                <a:gd name="connsiteX5" fmla="*/ 2961598 w 3041182"/>
                <a:gd name="connsiteY5" fmla="*/ 2134203 h 3109741"/>
                <a:gd name="connsiteX6" fmla="*/ 3041111 w 3041182"/>
                <a:gd name="connsiteY6" fmla="*/ 1677003 h 3109741"/>
                <a:gd name="connsiteX7" fmla="*/ 2947627 w 3041182"/>
                <a:gd name="connsiteY7" fmla="*/ 1078435 h 3109741"/>
                <a:gd name="connsiteX8" fmla="*/ 2686892 w 3041182"/>
                <a:gd name="connsiteY8" fmla="*/ 647160 h 3109741"/>
                <a:gd name="connsiteX9" fmla="*/ 2067076 w 3041182"/>
                <a:gd name="connsiteY9" fmla="*/ 153003 h 3109741"/>
                <a:gd name="connsiteX10" fmla="*/ 1629754 w 3041182"/>
                <a:gd name="connsiteY10" fmla="*/ 33733 h 3109741"/>
                <a:gd name="connsiteX11" fmla="*/ 1318328 w 3041182"/>
                <a:gd name="connsiteY11" fmla="*/ 7229 h 3109741"/>
                <a:gd name="connsiteX12" fmla="*/ 655720 w 3041182"/>
                <a:gd name="connsiteY12" fmla="*/ 146377 h 3109741"/>
                <a:gd name="connsiteX0" fmla="*/ 683078 w 3068540"/>
                <a:gd name="connsiteY0" fmla="*/ 146377 h 3109741"/>
                <a:gd name="connsiteX1" fmla="*/ 27856 w 3068540"/>
                <a:gd name="connsiteY1" fmla="*/ 1451714 h 3109741"/>
                <a:gd name="connsiteX2" fmla="*/ 265470 w 3068540"/>
                <a:gd name="connsiteY2" fmla="*/ 2550075 h 3109741"/>
                <a:gd name="connsiteX3" fmla="*/ 1545645 w 3068540"/>
                <a:gd name="connsiteY3" fmla="*/ 3109741 h 3109741"/>
                <a:gd name="connsiteX4" fmla="*/ 2432364 w 3068540"/>
                <a:gd name="connsiteY4" fmla="*/ 2896817 h 3109741"/>
                <a:gd name="connsiteX5" fmla="*/ 2988956 w 3068540"/>
                <a:gd name="connsiteY5" fmla="*/ 2134203 h 3109741"/>
                <a:gd name="connsiteX6" fmla="*/ 3068469 w 3068540"/>
                <a:gd name="connsiteY6" fmla="*/ 1677003 h 3109741"/>
                <a:gd name="connsiteX7" fmla="*/ 2974985 w 3068540"/>
                <a:gd name="connsiteY7" fmla="*/ 1078435 h 3109741"/>
                <a:gd name="connsiteX8" fmla="*/ 2714250 w 3068540"/>
                <a:gd name="connsiteY8" fmla="*/ 647160 h 3109741"/>
                <a:gd name="connsiteX9" fmla="*/ 2094434 w 3068540"/>
                <a:gd name="connsiteY9" fmla="*/ 153003 h 3109741"/>
                <a:gd name="connsiteX10" fmla="*/ 1657112 w 3068540"/>
                <a:gd name="connsiteY10" fmla="*/ 33733 h 3109741"/>
                <a:gd name="connsiteX11" fmla="*/ 1345686 w 3068540"/>
                <a:gd name="connsiteY11" fmla="*/ 7229 h 3109741"/>
                <a:gd name="connsiteX12" fmla="*/ 683078 w 3068540"/>
                <a:gd name="connsiteY12" fmla="*/ 146377 h 3109741"/>
                <a:gd name="connsiteX0" fmla="*/ 683078 w 3068540"/>
                <a:gd name="connsiteY0" fmla="*/ 146377 h 3112185"/>
                <a:gd name="connsiteX1" fmla="*/ 27856 w 3068540"/>
                <a:gd name="connsiteY1" fmla="*/ 1451714 h 3112185"/>
                <a:gd name="connsiteX2" fmla="*/ 265470 w 3068540"/>
                <a:gd name="connsiteY2" fmla="*/ 2550075 h 3112185"/>
                <a:gd name="connsiteX3" fmla="*/ 1545645 w 3068540"/>
                <a:gd name="connsiteY3" fmla="*/ 3109741 h 3112185"/>
                <a:gd name="connsiteX4" fmla="*/ 2432364 w 3068540"/>
                <a:gd name="connsiteY4" fmla="*/ 2896817 h 3112185"/>
                <a:gd name="connsiteX5" fmla="*/ 2988956 w 3068540"/>
                <a:gd name="connsiteY5" fmla="*/ 2134203 h 3112185"/>
                <a:gd name="connsiteX6" fmla="*/ 3068469 w 3068540"/>
                <a:gd name="connsiteY6" fmla="*/ 1677003 h 3112185"/>
                <a:gd name="connsiteX7" fmla="*/ 2974985 w 3068540"/>
                <a:gd name="connsiteY7" fmla="*/ 1078435 h 3112185"/>
                <a:gd name="connsiteX8" fmla="*/ 2714250 w 3068540"/>
                <a:gd name="connsiteY8" fmla="*/ 647160 h 3112185"/>
                <a:gd name="connsiteX9" fmla="*/ 2094434 w 3068540"/>
                <a:gd name="connsiteY9" fmla="*/ 153003 h 3112185"/>
                <a:gd name="connsiteX10" fmla="*/ 1657112 w 3068540"/>
                <a:gd name="connsiteY10" fmla="*/ 33733 h 3112185"/>
                <a:gd name="connsiteX11" fmla="*/ 1345686 w 3068540"/>
                <a:gd name="connsiteY11" fmla="*/ 7229 h 3112185"/>
                <a:gd name="connsiteX12" fmla="*/ 683078 w 3068540"/>
                <a:gd name="connsiteY12" fmla="*/ 146377 h 3112185"/>
                <a:gd name="connsiteX0" fmla="*/ 683078 w 3068540"/>
                <a:gd name="connsiteY0" fmla="*/ 146377 h 3112185"/>
                <a:gd name="connsiteX1" fmla="*/ 27856 w 3068540"/>
                <a:gd name="connsiteY1" fmla="*/ 1451714 h 3112185"/>
                <a:gd name="connsiteX2" fmla="*/ 265470 w 3068540"/>
                <a:gd name="connsiteY2" fmla="*/ 2550075 h 3112185"/>
                <a:gd name="connsiteX3" fmla="*/ 1545645 w 3068540"/>
                <a:gd name="connsiteY3" fmla="*/ 3109741 h 3112185"/>
                <a:gd name="connsiteX4" fmla="*/ 2432364 w 3068540"/>
                <a:gd name="connsiteY4" fmla="*/ 2896817 h 3112185"/>
                <a:gd name="connsiteX5" fmla="*/ 2988956 w 3068540"/>
                <a:gd name="connsiteY5" fmla="*/ 2134203 h 3112185"/>
                <a:gd name="connsiteX6" fmla="*/ 3068469 w 3068540"/>
                <a:gd name="connsiteY6" fmla="*/ 1677003 h 3112185"/>
                <a:gd name="connsiteX7" fmla="*/ 2974985 w 3068540"/>
                <a:gd name="connsiteY7" fmla="*/ 1078435 h 3112185"/>
                <a:gd name="connsiteX8" fmla="*/ 2714250 w 3068540"/>
                <a:gd name="connsiteY8" fmla="*/ 647160 h 3112185"/>
                <a:gd name="connsiteX9" fmla="*/ 2094434 w 3068540"/>
                <a:gd name="connsiteY9" fmla="*/ 153003 h 3112185"/>
                <a:gd name="connsiteX10" fmla="*/ 1657112 w 3068540"/>
                <a:gd name="connsiteY10" fmla="*/ 33733 h 3112185"/>
                <a:gd name="connsiteX11" fmla="*/ 1345686 w 3068540"/>
                <a:gd name="connsiteY11" fmla="*/ 7229 h 3112185"/>
                <a:gd name="connsiteX12" fmla="*/ 683078 w 3068540"/>
                <a:gd name="connsiteY12" fmla="*/ 146377 h 3112185"/>
                <a:gd name="connsiteX0" fmla="*/ 683078 w 3068540"/>
                <a:gd name="connsiteY0" fmla="*/ 143148 h 3108956"/>
                <a:gd name="connsiteX1" fmla="*/ 27856 w 3068540"/>
                <a:gd name="connsiteY1" fmla="*/ 1448485 h 3108956"/>
                <a:gd name="connsiteX2" fmla="*/ 265470 w 3068540"/>
                <a:gd name="connsiteY2" fmla="*/ 2546846 h 3108956"/>
                <a:gd name="connsiteX3" fmla="*/ 1545645 w 3068540"/>
                <a:gd name="connsiteY3" fmla="*/ 3106512 h 3108956"/>
                <a:gd name="connsiteX4" fmla="*/ 2432364 w 3068540"/>
                <a:gd name="connsiteY4" fmla="*/ 2893588 h 3108956"/>
                <a:gd name="connsiteX5" fmla="*/ 2988956 w 3068540"/>
                <a:gd name="connsiteY5" fmla="*/ 2130974 h 3108956"/>
                <a:gd name="connsiteX6" fmla="*/ 3068469 w 3068540"/>
                <a:gd name="connsiteY6" fmla="*/ 1673774 h 3108956"/>
                <a:gd name="connsiteX7" fmla="*/ 2974985 w 3068540"/>
                <a:gd name="connsiteY7" fmla="*/ 1075206 h 3108956"/>
                <a:gd name="connsiteX8" fmla="*/ 2714250 w 3068540"/>
                <a:gd name="connsiteY8" fmla="*/ 643931 h 3108956"/>
                <a:gd name="connsiteX9" fmla="*/ 2094434 w 3068540"/>
                <a:gd name="connsiteY9" fmla="*/ 149774 h 3108956"/>
                <a:gd name="connsiteX10" fmla="*/ 1345686 w 3068540"/>
                <a:gd name="connsiteY10" fmla="*/ 4000 h 3108956"/>
                <a:gd name="connsiteX11" fmla="*/ 683078 w 3068540"/>
                <a:gd name="connsiteY11" fmla="*/ 143148 h 3108956"/>
                <a:gd name="connsiteX0" fmla="*/ 683078 w 3082038"/>
                <a:gd name="connsiteY0" fmla="*/ 143148 h 3108956"/>
                <a:gd name="connsiteX1" fmla="*/ 27856 w 3082038"/>
                <a:gd name="connsiteY1" fmla="*/ 1448485 h 3108956"/>
                <a:gd name="connsiteX2" fmla="*/ 265470 w 3082038"/>
                <a:gd name="connsiteY2" fmla="*/ 2546846 h 3108956"/>
                <a:gd name="connsiteX3" fmla="*/ 1545645 w 3082038"/>
                <a:gd name="connsiteY3" fmla="*/ 3106512 h 3108956"/>
                <a:gd name="connsiteX4" fmla="*/ 2432364 w 3082038"/>
                <a:gd name="connsiteY4" fmla="*/ 2893588 h 3108956"/>
                <a:gd name="connsiteX5" fmla="*/ 2988956 w 3082038"/>
                <a:gd name="connsiteY5" fmla="*/ 2130974 h 3108956"/>
                <a:gd name="connsiteX6" fmla="*/ 3068469 w 3082038"/>
                <a:gd name="connsiteY6" fmla="*/ 1673774 h 3108956"/>
                <a:gd name="connsiteX7" fmla="*/ 2974985 w 3082038"/>
                <a:gd name="connsiteY7" fmla="*/ 1075206 h 3108956"/>
                <a:gd name="connsiteX8" fmla="*/ 2094434 w 3082038"/>
                <a:gd name="connsiteY8" fmla="*/ 149774 h 3108956"/>
                <a:gd name="connsiteX9" fmla="*/ 1345686 w 3082038"/>
                <a:gd name="connsiteY9" fmla="*/ 4000 h 3108956"/>
                <a:gd name="connsiteX10" fmla="*/ 683078 w 3082038"/>
                <a:gd name="connsiteY10" fmla="*/ 143148 h 3108956"/>
                <a:gd name="connsiteX0" fmla="*/ 683078 w 3082038"/>
                <a:gd name="connsiteY0" fmla="*/ 137480 h 3103288"/>
                <a:gd name="connsiteX1" fmla="*/ 27856 w 3082038"/>
                <a:gd name="connsiteY1" fmla="*/ 1442817 h 3103288"/>
                <a:gd name="connsiteX2" fmla="*/ 265470 w 3082038"/>
                <a:gd name="connsiteY2" fmla="*/ 2541178 h 3103288"/>
                <a:gd name="connsiteX3" fmla="*/ 1545645 w 3082038"/>
                <a:gd name="connsiteY3" fmla="*/ 3100844 h 3103288"/>
                <a:gd name="connsiteX4" fmla="*/ 2432364 w 3082038"/>
                <a:gd name="connsiteY4" fmla="*/ 2887920 h 3103288"/>
                <a:gd name="connsiteX5" fmla="*/ 2988956 w 3082038"/>
                <a:gd name="connsiteY5" fmla="*/ 2125306 h 3103288"/>
                <a:gd name="connsiteX6" fmla="*/ 3068469 w 3082038"/>
                <a:gd name="connsiteY6" fmla="*/ 1668106 h 3103288"/>
                <a:gd name="connsiteX7" fmla="*/ 2974985 w 3082038"/>
                <a:gd name="connsiteY7" fmla="*/ 1069538 h 3103288"/>
                <a:gd name="connsiteX8" fmla="*/ 2094434 w 3082038"/>
                <a:gd name="connsiteY8" fmla="*/ 144106 h 3103288"/>
                <a:gd name="connsiteX9" fmla="*/ 683078 w 3082038"/>
                <a:gd name="connsiteY9" fmla="*/ 137480 h 3103288"/>
                <a:gd name="connsiteX0" fmla="*/ 683078 w 3082038"/>
                <a:gd name="connsiteY0" fmla="*/ 137480 h 3103288"/>
                <a:gd name="connsiteX1" fmla="*/ 27856 w 3082038"/>
                <a:gd name="connsiteY1" fmla="*/ 1442817 h 3103288"/>
                <a:gd name="connsiteX2" fmla="*/ 265470 w 3082038"/>
                <a:gd name="connsiteY2" fmla="*/ 2541178 h 3103288"/>
                <a:gd name="connsiteX3" fmla="*/ 1545645 w 3082038"/>
                <a:gd name="connsiteY3" fmla="*/ 3100844 h 3103288"/>
                <a:gd name="connsiteX4" fmla="*/ 2432364 w 3082038"/>
                <a:gd name="connsiteY4" fmla="*/ 2887920 h 3103288"/>
                <a:gd name="connsiteX5" fmla="*/ 3068469 w 3082038"/>
                <a:gd name="connsiteY5" fmla="*/ 1668106 h 3103288"/>
                <a:gd name="connsiteX6" fmla="*/ 2974985 w 3082038"/>
                <a:gd name="connsiteY6" fmla="*/ 1069538 h 3103288"/>
                <a:gd name="connsiteX7" fmla="*/ 2094434 w 3082038"/>
                <a:gd name="connsiteY7" fmla="*/ 144106 h 3103288"/>
                <a:gd name="connsiteX8" fmla="*/ 683078 w 3082038"/>
                <a:gd name="connsiteY8" fmla="*/ 137480 h 3103288"/>
                <a:gd name="connsiteX0" fmla="*/ 683078 w 2980867"/>
                <a:gd name="connsiteY0" fmla="*/ 137480 h 3121480"/>
                <a:gd name="connsiteX1" fmla="*/ 27856 w 2980867"/>
                <a:gd name="connsiteY1" fmla="*/ 1442817 h 3121480"/>
                <a:gd name="connsiteX2" fmla="*/ 265470 w 2980867"/>
                <a:gd name="connsiteY2" fmla="*/ 2541178 h 3121480"/>
                <a:gd name="connsiteX3" fmla="*/ 1545645 w 2980867"/>
                <a:gd name="connsiteY3" fmla="*/ 3100844 h 3121480"/>
                <a:gd name="connsiteX4" fmla="*/ 2432364 w 2980867"/>
                <a:gd name="connsiteY4" fmla="*/ 2887920 h 3121480"/>
                <a:gd name="connsiteX5" fmla="*/ 2974985 w 2980867"/>
                <a:gd name="connsiteY5" fmla="*/ 1069538 h 3121480"/>
                <a:gd name="connsiteX6" fmla="*/ 2094434 w 2980867"/>
                <a:gd name="connsiteY6" fmla="*/ 144106 h 3121480"/>
                <a:gd name="connsiteX7" fmla="*/ 683078 w 2980867"/>
                <a:gd name="connsiteY7" fmla="*/ 137480 h 3121480"/>
                <a:gd name="connsiteX0" fmla="*/ 683078 w 2992555"/>
                <a:gd name="connsiteY0" fmla="*/ 137480 h 3103288"/>
                <a:gd name="connsiteX1" fmla="*/ 27856 w 2992555"/>
                <a:gd name="connsiteY1" fmla="*/ 1442817 h 3103288"/>
                <a:gd name="connsiteX2" fmla="*/ 265470 w 2992555"/>
                <a:gd name="connsiteY2" fmla="*/ 2541178 h 3103288"/>
                <a:gd name="connsiteX3" fmla="*/ 1545645 w 2992555"/>
                <a:gd name="connsiteY3" fmla="*/ 3100844 h 3103288"/>
                <a:gd name="connsiteX4" fmla="*/ 2593572 w 2992555"/>
                <a:gd name="connsiteY4" fmla="*/ 2617316 h 3103288"/>
                <a:gd name="connsiteX5" fmla="*/ 2974985 w 2992555"/>
                <a:gd name="connsiteY5" fmla="*/ 1069538 h 3103288"/>
                <a:gd name="connsiteX6" fmla="*/ 2094434 w 2992555"/>
                <a:gd name="connsiteY6" fmla="*/ 144106 h 3103288"/>
                <a:gd name="connsiteX7" fmla="*/ 683078 w 2992555"/>
                <a:gd name="connsiteY7" fmla="*/ 137480 h 3103288"/>
                <a:gd name="connsiteX0" fmla="*/ 663919 w 2973396"/>
                <a:gd name="connsiteY0" fmla="*/ 130849 h 3096776"/>
                <a:gd name="connsiteX1" fmla="*/ 31428 w 2973396"/>
                <a:gd name="connsiteY1" fmla="*/ 1337983 h 3096776"/>
                <a:gd name="connsiteX2" fmla="*/ 246311 w 2973396"/>
                <a:gd name="connsiteY2" fmla="*/ 2534547 h 3096776"/>
                <a:gd name="connsiteX3" fmla="*/ 1526486 w 2973396"/>
                <a:gd name="connsiteY3" fmla="*/ 3094213 h 3096776"/>
                <a:gd name="connsiteX4" fmla="*/ 2574413 w 2973396"/>
                <a:gd name="connsiteY4" fmla="*/ 2610685 h 3096776"/>
                <a:gd name="connsiteX5" fmla="*/ 2955826 w 2973396"/>
                <a:gd name="connsiteY5" fmla="*/ 1062907 h 3096776"/>
                <a:gd name="connsiteX6" fmla="*/ 2075275 w 2973396"/>
                <a:gd name="connsiteY6" fmla="*/ 137475 h 3096776"/>
                <a:gd name="connsiteX7" fmla="*/ 663919 w 2973396"/>
                <a:gd name="connsiteY7" fmla="*/ 130849 h 3096776"/>
                <a:gd name="connsiteX0" fmla="*/ 711207 w 3020684"/>
                <a:gd name="connsiteY0" fmla="*/ 130849 h 2750940"/>
                <a:gd name="connsiteX1" fmla="*/ 78716 w 3020684"/>
                <a:gd name="connsiteY1" fmla="*/ 1337983 h 2750940"/>
                <a:gd name="connsiteX2" fmla="*/ 293599 w 3020684"/>
                <a:gd name="connsiteY2" fmla="*/ 2534547 h 2750940"/>
                <a:gd name="connsiteX3" fmla="*/ 2621701 w 3020684"/>
                <a:gd name="connsiteY3" fmla="*/ 2610685 h 2750940"/>
                <a:gd name="connsiteX4" fmla="*/ 3003114 w 3020684"/>
                <a:gd name="connsiteY4" fmla="*/ 1062907 h 2750940"/>
                <a:gd name="connsiteX5" fmla="*/ 2122563 w 3020684"/>
                <a:gd name="connsiteY5" fmla="*/ 137475 h 2750940"/>
                <a:gd name="connsiteX6" fmla="*/ 711207 w 3020684"/>
                <a:gd name="connsiteY6" fmla="*/ 130849 h 2750940"/>
                <a:gd name="connsiteX0" fmla="*/ 529556 w 2839033"/>
                <a:gd name="connsiteY0" fmla="*/ 130849 h 2750940"/>
                <a:gd name="connsiteX1" fmla="*/ 111948 w 2839033"/>
                <a:gd name="connsiteY1" fmla="*/ 2534547 h 2750940"/>
                <a:gd name="connsiteX2" fmla="*/ 2440050 w 2839033"/>
                <a:gd name="connsiteY2" fmla="*/ 2610685 h 2750940"/>
                <a:gd name="connsiteX3" fmla="*/ 2821463 w 2839033"/>
                <a:gd name="connsiteY3" fmla="*/ 1062907 h 2750940"/>
                <a:gd name="connsiteX4" fmla="*/ 1940912 w 2839033"/>
                <a:gd name="connsiteY4" fmla="*/ 137475 h 2750940"/>
                <a:gd name="connsiteX5" fmla="*/ 529556 w 2839033"/>
                <a:gd name="connsiteY5" fmla="*/ 130849 h 2750940"/>
                <a:gd name="connsiteX0" fmla="*/ 274338 w 2973736"/>
                <a:gd name="connsiteY0" fmla="*/ 422384 h 2697767"/>
                <a:gd name="connsiteX1" fmla="*/ 246651 w 2973736"/>
                <a:gd name="connsiteY1" fmla="*/ 2436688 h 2697767"/>
                <a:gd name="connsiteX2" fmla="*/ 2574753 w 2973736"/>
                <a:gd name="connsiteY2" fmla="*/ 2512826 h 2697767"/>
                <a:gd name="connsiteX3" fmla="*/ 2956166 w 2973736"/>
                <a:gd name="connsiteY3" fmla="*/ 965048 h 2697767"/>
                <a:gd name="connsiteX4" fmla="*/ 2075615 w 2973736"/>
                <a:gd name="connsiteY4" fmla="*/ 39616 h 2697767"/>
                <a:gd name="connsiteX5" fmla="*/ 274338 w 2973736"/>
                <a:gd name="connsiteY5" fmla="*/ 422384 h 2697767"/>
                <a:gd name="connsiteX0" fmla="*/ 100018 w 2811870"/>
                <a:gd name="connsiteY0" fmla="*/ 446539 h 2755139"/>
                <a:gd name="connsiteX1" fmla="*/ 462726 w 2811870"/>
                <a:gd name="connsiteY1" fmla="*/ 2519633 h 2755139"/>
                <a:gd name="connsiteX2" fmla="*/ 2400433 w 2811870"/>
                <a:gd name="connsiteY2" fmla="*/ 2536981 h 2755139"/>
                <a:gd name="connsiteX3" fmla="*/ 2781846 w 2811870"/>
                <a:gd name="connsiteY3" fmla="*/ 989203 h 2755139"/>
                <a:gd name="connsiteX4" fmla="*/ 1901295 w 2811870"/>
                <a:gd name="connsiteY4" fmla="*/ 63771 h 2755139"/>
                <a:gd name="connsiteX5" fmla="*/ 100018 w 2811870"/>
                <a:gd name="connsiteY5" fmla="*/ 446539 h 2755139"/>
                <a:gd name="connsiteX0" fmla="*/ 91560 w 2784878"/>
                <a:gd name="connsiteY0" fmla="*/ 446539 h 2832031"/>
                <a:gd name="connsiteX1" fmla="*/ 454268 w 2784878"/>
                <a:gd name="connsiteY1" fmla="*/ 2519633 h 2832031"/>
                <a:gd name="connsiteX2" fmla="*/ 2087171 w 2784878"/>
                <a:gd name="connsiteY2" fmla="*/ 2666122 h 2832031"/>
                <a:gd name="connsiteX3" fmla="*/ 2773388 w 2784878"/>
                <a:gd name="connsiteY3" fmla="*/ 989203 h 2832031"/>
                <a:gd name="connsiteX4" fmla="*/ 1892837 w 2784878"/>
                <a:gd name="connsiteY4" fmla="*/ 63771 h 2832031"/>
                <a:gd name="connsiteX5" fmla="*/ 91560 w 2784878"/>
                <a:gd name="connsiteY5" fmla="*/ 446539 h 283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4878" h="2832031">
                  <a:moveTo>
                    <a:pt x="91560" y="446539"/>
                  </a:moveTo>
                  <a:cubicBezTo>
                    <a:pt x="-148201" y="855849"/>
                    <a:pt x="121666" y="2149703"/>
                    <a:pt x="454268" y="2519633"/>
                  </a:cubicBezTo>
                  <a:cubicBezTo>
                    <a:pt x="786870" y="2889563"/>
                    <a:pt x="1700651" y="2921194"/>
                    <a:pt x="2087171" y="2666122"/>
                  </a:cubicBezTo>
                  <a:cubicBezTo>
                    <a:pt x="2473691" y="2411050"/>
                    <a:pt x="2856578" y="1401405"/>
                    <a:pt x="2773388" y="989203"/>
                  </a:cubicBezTo>
                  <a:cubicBezTo>
                    <a:pt x="2690198" y="577001"/>
                    <a:pt x="2164387" y="242305"/>
                    <a:pt x="1892837" y="63771"/>
                  </a:cubicBezTo>
                  <a:cubicBezTo>
                    <a:pt x="1510852" y="-91572"/>
                    <a:pt x="331321" y="37229"/>
                    <a:pt x="91560" y="44653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19">
              <a:extLst>
                <a:ext uri="{FF2B5EF4-FFF2-40B4-BE49-F238E27FC236}">
                  <a16:creationId xmlns:a16="http://schemas.microsoft.com/office/drawing/2014/main" id="{2DCB3265-6690-DE15-57A0-D46EAD5D5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40295">
              <a:off x="-115707" y="5352001"/>
              <a:ext cx="1075445" cy="459406"/>
            </a:xfrm>
            <a:custGeom>
              <a:avLst/>
              <a:gdLst>
                <a:gd name="connsiteX0" fmla="*/ 0 w 1075445"/>
                <a:gd name="connsiteY0" fmla="*/ 0 h 459406"/>
                <a:gd name="connsiteX1" fmla="*/ 125139 w 1075445"/>
                <a:gd name="connsiteY1" fmla="*/ 34070 h 459406"/>
                <a:gd name="connsiteX2" fmla="*/ 1075445 w 1075445"/>
                <a:gd name="connsiteY2" fmla="*/ 296789 h 459406"/>
                <a:gd name="connsiteX3" fmla="*/ 1040119 w 1075445"/>
                <a:gd name="connsiteY3" fmla="*/ 459252 h 459406"/>
                <a:gd name="connsiteX4" fmla="*/ 209223 w 1075445"/>
                <a:gd name="connsiteY4" fmla="*/ 342343 h 459406"/>
                <a:gd name="connsiteX5" fmla="*/ 123893 w 1075445"/>
                <a:gd name="connsiteY5" fmla="*/ 328364 h 45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445" h="459406">
                  <a:moveTo>
                    <a:pt x="0" y="0"/>
                  </a:moveTo>
                  <a:lnTo>
                    <a:pt x="125139" y="34070"/>
                  </a:lnTo>
                  <a:cubicBezTo>
                    <a:pt x="505458" y="136618"/>
                    <a:pt x="1044653" y="276605"/>
                    <a:pt x="1075445" y="296789"/>
                  </a:cubicBezTo>
                  <a:cubicBezTo>
                    <a:pt x="1071846" y="332177"/>
                    <a:pt x="1052634" y="464544"/>
                    <a:pt x="1040119" y="459252"/>
                  </a:cubicBezTo>
                  <a:cubicBezTo>
                    <a:pt x="1010602" y="460855"/>
                    <a:pt x="384281" y="402112"/>
                    <a:pt x="209223" y="342343"/>
                  </a:cubicBezTo>
                  <a:lnTo>
                    <a:pt x="123893" y="32836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Freeform: Shape 20">
              <a:extLst>
                <a:ext uri="{FF2B5EF4-FFF2-40B4-BE49-F238E27FC236}">
                  <a16:creationId xmlns:a16="http://schemas.microsoft.com/office/drawing/2014/main" id="{250FBE3D-043E-DA22-353D-CC5A0EEC7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40295">
              <a:off x="-115707" y="5350720"/>
              <a:ext cx="1075445" cy="459406"/>
            </a:xfrm>
            <a:custGeom>
              <a:avLst/>
              <a:gdLst>
                <a:gd name="connsiteX0" fmla="*/ 0 w 1075445"/>
                <a:gd name="connsiteY0" fmla="*/ 0 h 459406"/>
                <a:gd name="connsiteX1" fmla="*/ 125139 w 1075445"/>
                <a:gd name="connsiteY1" fmla="*/ 34070 h 459406"/>
                <a:gd name="connsiteX2" fmla="*/ 1075445 w 1075445"/>
                <a:gd name="connsiteY2" fmla="*/ 296789 h 459406"/>
                <a:gd name="connsiteX3" fmla="*/ 1040119 w 1075445"/>
                <a:gd name="connsiteY3" fmla="*/ 459252 h 459406"/>
                <a:gd name="connsiteX4" fmla="*/ 209223 w 1075445"/>
                <a:gd name="connsiteY4" fmla="*/ 342343 h 459406"/>
                <a:gd name="connsiteX5" fmla="*/ 123893 w 1075445"/>
                <a:gd name="connsiteY5" fmla="*/ 328364 h 45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445" h="459406">
                  <a:moveTo>
                    <a:pt x="0" y="0"/>
                  </a:moveTo>
                  <a:lnTo>
                    <a:pt x="125139" y="34070"/>
                  </a:lnTo>
                  <a:cubicBezTo>
                    <a:pt x="505458" y="136618"/>
                    <a:pt x="1044653" y="276605"/>
                    <a:pt x="1075445" y="296789"/>
                  </a:cubicBezTo>
                  <a:cubicBezTo>
                    <a:pt x="1071846" y="332177"/>
                    <a:pt x="1052634" y="464544"/>
                    <a:pt x="1040119" y="459252"/>
                  </a:cubicBezTo>
                  <a:cubicBezTo>
                    <a:pt x="1010602" y="460855"/>
                    <a:pt x="384281" y="402112"/>
                    <a:pt x="209223" y="342343"/>
                  </a:cubicBezTo>
                  <a:lnTo>
                    <a:pt x="123893" y="32836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Freeform: Shape 21">
              <a:extLst>
                <a:ext uri="{FF2B5EF4-FFF2-40B4-BE49-F238E27FC236}">
                  <a16:creationId xmlns:a16="http://schemas.microsoft.com/office/drawing/2014/main" id="{546BE822-3E2C-8A7A-8BDC-049080C18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435277" flipH="1" flipV="1">
              <a:off x="926606" y="6033104"/>
              <a:ext cx="910640" cy="981469"/>
            </a:xfrm>
            <a:custGeom>
              <a:avLst/>
              <a:gdLst>
                <a:gd name="connsiteX0" fmla="*/ 0 w 910640"/>
                <a:gd name="connsiteY0" fmla="*/ 141849 h 981469"/>
                <a:gd name="connsiteX1" fmla="*/ 528917 w 910640"/>
                <a:gd name="connsiteY1" fmla="*/ 646629 h 981469"/>
                <a:gd name="connsiteX2" fmla="*/ 805510 w 910640"/>
                <a:gd name="connsiteY2" fmla="*/ 986 h 981469"/>
                <a:gd name="connsiteX3" fmla="*/ 895796 w 910640"/>
                <a:gd name="connsiteY3" fmla="*/ 403546 h 981469"/>
                <a:gd name="connsiteX4" fmla="*/ 910640 w 910640"/>
                <a:gd name="connsiteY4" fmla="*/ 516168 h 981469"/>
                <a:gd name="connsiteX5" fmla="*/ 427480 w 910640"/>
                <a:gd name="connsiteY5" fmla="*/ 981469 h 981469"/>
                <a:gd name="connsiteX6" fmla="*/ 346136 w 910640"/>
                <a:gd name="connsiteY6" fmla="*/ 971263 h 981469"/>
                <a:gd name="connsiteX7" fmla="*/ 271594 w 910640"/>
                <a:gd name="connsiteY7" fmla="*/ 941984 h 981469"/>
                <a:gd name="connsiteX8" fmla="*/ 109689 w 910640"/>
                <a:gd name="connsiteY8" fmla="*/ 652521 h 981469"/>
                <a:gd name="connsiteX9" fmla="*/ 0 w 910640"/>
                <a:gd name="connsiteY9" fmla="*/ 141849 h 9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0640" h="981469">
                  <a:moveTo>
                    <a:pt x="0" y="141849"/>
                  </a:moveTo>
                  <a:cubicBezTo>
                    <a:pt x="129897" y="117360"/>
                    <a:pt x="365447" y="465069"/>
                    <a:pt x="528917" y="646629"/>
                  </a:cubicBezTo>
                  <a:cubicBezTo>
                    <a:pt x="621115" y="431415"/>
                    <a:pt x="793780" y="-14848"/>
                    <a:pt x="805510" y="986"/>
                  </a:cubicBezTo>
                  <a:cubicBezTo>
                    <a:pt x="811749" y="-18180"/>
                    <a:pt x="877877" y="246482"/>
                    <a:pt x="895796" y="403546"/>
                  </a:cubicBezTo>
                  <a:lnTo>
                    <a:pt x="910640" y="516168"/>
                  </a:lnTo>
                  <a:lnTo>
                    <a:pt x="427480" y="981469"/>
                  </a:lnTo>
                  <a:lnTo>
                    <a:pt x="346136" y="971263"/>
                  </a:lnTo>
                  <a:cubicBezTo>
                    <a:pt x="317946" y="964813"/>
                    <a:pt x="292334" y="955366"/>
                    <a:pt x="271594" y="941984"/>
                  </a:cubicBezTo>
                  <a:cubicBezTo>
                    <a:pt x="188637" y="888458"/>
                    <a:pt x="125212" y="719108"/>
                    <a:pt x="109689" y="652521"/>
                  </a:cubicBezTo>
                  <a:cubicBezTo>
                    <a:pt x="79978" y="541726"/>
                    <a:pt x="23903" y="300243"/>
                    <a:pt x="0" y="14184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2" name="Freeform: Shape 22">
              <a:extLst>
                <a:ext uri="{FF2B5EF4-FFF2-40B4-BE49-F238E27FC236}">
                  <a16:creationId xmlns:a16="http://schemas.microsoft.com/office/drawing/2014/main" id="{88315343-0191-368B-3F08-DD7E500DB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435277" flipH="1" flipV="1">
              <a:off x="926607" y="6033104"/>
              <a:ext cx="910640" cy="981469"/>
            </a:xfrm>
            <a:custGeom>
              <a:avLst/>
              <a:gdLst>
                <a:gd name="connsiteX0" fmla="*/ 0 w 910640"/>
                <a:gd name="connsiteY0" fmla="*/ 141849 h 981469"/>
                <a:gd name="connsiteX1" fmla="*/ 528918 w 910640"/>
                <a:gd name="connsiteY1" fmla="*/ 646629 h 981469"/>
                <a:gd name="connsiteX2" fmla="*/ 805509 w 910640"/>
                <a:gd name="connsiteY2" fmla="*/ 986 h 981469"/>
                <a:gd name="connsiteX3" fmla="*/ 895796 w 910640"/>
                <a:gd name="connsiteY3" fmla="*/ 403546 h 981469"/>
                <a:gd name="connsiteX4" fmla="*/ 910640 w 910640"/>
                <a:gd name="connsiteY4" fmla="*/ 516168 h 981469"/>
                <a:gd name="connsiteX5" fmla="*/ 427480 w 910640"/>
                <a:gd name="connsiteY5" fmla="*/ 981469 h 981469"/>
                <a:gd name="connsiteX6" fmla="*/ 346136 w 910640"/>
                <a:gd name="connsiteY6" fmla="*/ 971263 h 981469"/>
                <a:gd name="connsiteX7" fmla="*/ 271594 w 910640"/>
                <a:gd name="connsiteY7" fmla="*/ 941984 h 981469"/>
                <a:gd name="connsiteX8" fmla="*/ 109689 w 910640"/>
                <a:gd name="connsiteY8" fmla="*/ 652521 h 981469"/>
                <a:gd name="connsiteX9" fmla="*/ 0 w 910640"/>
                <a:gd name="connsiteY9" fmla="*/ 141849 h 9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0640" h="981469">
                  <a:moveTo>
                    <a:pt x="0" y="141849"/>
                  </a:moveTo>
                  <a:cubicBezTo>
                    <a:pt x="129897" y="117360"/>
                    <a:pt x="365447" y="465069"/>
                    <a:pt x="528918" y="646629"/>
                  </a:cubicBezTo>
                  <a:cubicBezTo>
                    <a:pt x="621115" y="431415"/>
                    <a:pt x="793780" y="-14848"/>
                    <a:pt x="805509" y="986"/>
                  </a:cubicBezTo>
                  <a:cubicBezTo>
                    <a:pt x="811749" y="-18180"/>
                    <a:pt x="877878" y="246482"/>
                    <a:pt x="895796" y="403546"/>
                  </a:cubicBezTo>
                  <a:lnTo>
                    <a:pt x="910640" y="516168"/>
                  </a:lnTo>
                  <a:lnTo>
                    <a:pt x="427480" y="981469"/>
                  </a:lnTo>
                  <a:lnTo>
                    <a:pt x="346136" y="971263"/>
                  </a:lnTo>
                  <a:cubicBezTo>
                    <a:pt x="317946" y="964813"/>
                    <a:pt x="292334" y="955366"/>
                    <a:pt x="271594" y="941984"/>
                  </a:cubicBezTo>
                  <a:cubicBezTo>
                    <a:pt x="188637" y="888458"/>
                    <a:pt x="125212" y="719108"/>
                    <a:pt x="109689" y="652521"/>
                  </a:cubicBezTo>
                  <a:cubicBezTo>
                    <a:pt x="79978" y="541726"/>
                    <a:pt x="23903" y="300243"/>
                    <a:pt x="0" y="14184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BD98F56-1284-C12B-D4F3-D63BBC04D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775" b="-1"/>
          <a:stretch/>
        </p:blipFill>
        <p:spPr>
          <a:xfrm>
            <a:off x="4716326" y="10"/>
            <a:ext cx="7475674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00A62A7-3E34-8031-B827-288DBAE29063}"/>
              </a:ext>
            </a:extLst>
          </p:cNvPr>
          <p:cNvSpPr txBox="1"/>
          <p:nvPr/>
        </p:nvSpPr>
        <p:spPr>
          <a:xfrm>
            <a:off x="671427" y="3421766"/>
            <a:ext cx="3373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Este código em PHP verifica se um endereço de e-mail já está registado. Se estiver, mostra uma mensagem de erro. Se não estiver, regista o utilizador e redireciona-o para a página de login com uma mensagem de sucesso. Se ocorrer um erro, mostra uma mensagem de erro na página.</a:t>
            </a:r>
          </a:p>
        </p:txBody>
      </p:sp>
    </p:spTree>
    <p:extLst>
      <p:ext uri="{BB962C8B-B14F-4D97-AF65-F5344CB8AC3E}">
        <p14:creationId xmlns:p14="http://schemas.microsoft.com/office/powerpoint/2010/main" val="1160232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2AB4A4-500E-2AFB-91F9-8C05E0E3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pt-PT" sz="4000" dirty="0">
                <a:solidFill>
                  <a:schemeClr val="bg1"/>
                </a:solidFill>
              </a:rPr>
              <a:t>Pagina de login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B27650-9BA0-382E-C6F6-2A1B97BD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6" b="6330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80BAD7-F8B5-1B1B-C0F8-DECB58C0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669978"/>
            <a:ext cx="5692774" cy="1173700"/>
          </a:xfrm>
        </p:spPr>
        <p:txBody>
          <a:bodyPr>
            <a:normAutofit/>
          </a:bodyPr>
          <a:lstStyle/>
          <a:p>
            <a:r>
              <a:rPr lang="pt-PT" sz="2400" dirty="0">
                <a:solidFill>
                  <a:schemeClr val="bg1">
                    <a:alpha val="80000"/>
                  </a:schemeClr>
                </a:solidFill>
              </a:rPr>
              <a:t>Nesta pagina o utilizador pode fazer login para depois acessar o site </a:t>
            </a:r>
          </a:p>
        </p:txBody>
      </p:sp>
    </p:spTree>
    <p:extLst>
      <p:ext uri="{BB962C8B-B14F-4D97-AF65-F5344CB8AC3E}">
        <p14:creationId xmlns:p14="http://schemas.microsoft.com/office/powerpoint/2010/main" val="839857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0138BB-C51B-0CB8-9733-5F929C3F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pt-PT" sz="4000" dirty="0">
                <a:solidFill>
                  <a:schemeClr val="bg1"/>
                </a:solidFill>
              </a:rPr>
              <a:t>Codigo para verificar o login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14D882-4BD1-7147-64AE-216A59B07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 fontScale="85000" lnSpcReduction="20000"/>
          </a:bodyPr>
          <a:lstStyle/>
          <a:p>
            <a:r>
              <a:rPr lang="pt-PT" sz="2400" dirty="0">
                <a:solidFill>
                  <a:schemeClr val="bg1">
                    <a:alpha val="80000"/>
                  </a:schemeClr>
                </a:solidFill>
              </a:rPr>
              <a:t>Este código PHP verifica se um utilizador existe no sistema com base no email e password fornecidos. Se o utilizador for encontrado, as informações são armazenadas em sessão, e o utilizador é redirecionado para uma página correspondente (admin ou não). Se o utilizador não for encontrado, é exibida uma mensagem de erro.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9DE7EA9F-DDC7-E09A-FC7B-4BBA0659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099" y="1429488"/>
            <a:ext cx="509877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86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E1D73-DC6D-75F8-8EB6-76E3E96A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Pagina</a:t>
            </a:r>
            <a:r>
              <a:rPr lang="en-US" sz="3200" dirty="0"/>
              <a:t> </a:t>
            </a:r>
            <a:r>
              <a:rPr lang="en-US" sz="3200" dirty="0" err="1"/>
              <a:t>depois</a:t>
            </a:r>
            <a:r>
              <a:rPr lang="en-US" sz="3200" dirty="0"/>
              <a:t> do login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40A3ACD-E77B-B0C6-5C69-7CCBF994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416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63202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23AF1-B0BF-11FF-DD88-C9066CF2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Pagina</a:t>
            </a:r>
            <a:r>
              <a:rPr lang="en-US" sz="3200" dirty="0"/>
              <a:t> dos </a:t>
            </a:r>
            <a:r>
              <a:rPr lang="en-US" sz="3200" dirty="0" err="1"/>
              <a:t>projetos</a:t>
            </a:r>
            <a:r>
              <a:rPr lang="en-US" sz="3200" dirty="0"/>
              <a:t>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A8E9F85-445E-748B-B048-044F9F364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75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6415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37F56-ADA8-670E-D73F-822659F4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/>
              <a:t>pagina</a:t>
            </a:r>
            <a:r>
              <a:rPr lang="en-US" sz="3200" dirty="0"/>
              <a:t> de um </a:t>
            </a:r>
            <a:r>
              <a:rPr lang="en-US" sz="3200" dirty="0" err="1"/>
              <a:t>projeto</a:t>
            </a:r>
            <a:r>
              <a:rPr lang="en-US" sz="3200" dirty="0"/>
              <a:t>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3CD564F-B846-7238-9BF5-10C544309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64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2264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5F53EFF-24F8-48C7-0894-EADA0890A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74" r="-1" b="-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22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E27DFDE-AE9C-2DE8-2B11-1EF83634F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282" b="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9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Qualidade em Serviços - Blog da Qualidade">
            <a:extLst>
              <a:ext uri="{FF2B5EF4-FFF2-40B4-BE49-F238E27FC236}">
                <a16:creationId xmlns:a16="http://schemas.microsoft.com/office/drawing/2014/main" id="{EF26B2AE-682A-DFD2-0B6C-43D52A133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" r="24713" b="28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EC17F7-03D8-D743-9C56-DBF0F9D8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71641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 dirty="0" err="1"/>
              <a:t>Ideia</a:t>
            </a:r>
            <a:endParaRPr lang="en-US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E619FA-EB81-83C9-7D2E-C92D6FAC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2297781"/>
            <a:ext cx="3977641" cy="206222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500" dirty="0">
                <a:latin typeface="+mj-lt"/>
              </a:rPr>
              <a:t>Como </a:t>
            </a:r>
            <a:r>
              <a:rPr lang="en-US" sz="2500" dirty="0" err="1">
                <a:latin typeface="+mj-lt"/>
              </a:rPr>
              <a:t>tivemos</a:t>
            </a:r>
            <a:r>
              <a:rPr lang="en-US" sz="2500" dirty="0">
                <a:latin typeface="+mj-lt"/>
              </a:rPr>
              <a:t> um </a:t>
            </a:r>
            <a:r>
              <a:rPr lang="en-US" sz="2500" dirty="0" err="1">
                <a:latin typeface="+mj-lt"/>
              </a:rPr>
              <a:t>módulo</a:t>
            </a:r>
            <a:r>
              <a:rPr lang="en-US" sz="2500" dirty="0">
                <a:latin typeface="+mj-lt"/>
              </a:rPr>
              <a:t> </a:t>
            </a:r>
            <a:r>
              <a:rPr lang="en-US" sz="2500" dirty="0" err="1">
                <a:latin typeface="+mj-lt"/>
              </a:rPr>
              <a:t>relacionado</a:t>
            </a:r>
            <a:r>
              <a:rPr lang="en-US" sz="2500" dirty="0">
                <a:latin typeface="+mj-lt"/>
              </a:rPr>
              <a:t> com o Arduino, </a:t>
            </a:r>
            <a:r>
              <a:rPr lang="en-US" sz="2500" dirty="0" err="1">
                <a:latin typeface="+mj-lt"/>
              </a:rPr>
              <a:t>gostei</a:t>
            </a:r>
            <a:r>
              <a:rPr lang="en-US" sz="2500" dirty="0">
                <a:latin typeface="+mj-lt"/>
              </a:rPr>
              <a:t> </a:t>
            </a:r>
            <a:r>
              <a:rPr lang="en-US" sz="2500" dirty="0" err="1">
                <a:latin typeface="+mj-lt"/>
              </a:rPr>
              <a:t>imenso</a:t>
            </a:r>
            <a:r>
              <a:rPr lang="en-US" sz="2500" dirty="0">
                <a:latin typeface="+mj-lt"/>
              </a:rPr>
              <a:t> </a:t>
            </a:r>
            <a:r>
              <a:rPr lang="en-US" sz="2500" dirty="0" err="1">
                <a:latin typeface="+mj-lt"/>
              </a:rPr>
              <a:t>disso</a:t>
            </a:r>
            <a:r>
              <a:rPr lang="en-US" sz="2500" dirty="0">
                <a:latin typeface="+mj-lt"/>
              </a:rPr>
              <a:t>, </a:t>
            </a:r>
            <a:r>
              <a:rPr lang="en-US" sz="2500" dirty="0" err="1">
                <a:latin typeface="+mj-lt"/>
              </a:rPr>
              <a:t>então</a:t>
            </a:r>
            <a:r>
              <a:rPr lang="en-US" sz="2500" dirty="0">
                <a:latin typeface="+mj-lt"/>
              </a:rPr>
              <a:t>, </a:t>
            </a:r>
            <a:r>
              <a:rPr lang="en-US" sz="2500" dirty="0" err="1">
                <a:latin typeface="+mj-lt"/>
              </a:rPr>
              <a:t>decidi</a:t>
            </a:r>
            <a:r>
              <a:rPr lang="en-US" sz="2500" dirty="0">
                <a:latin typeface="+mj-lt"/>
              </a:rPr>
              <a:t> </a:t>
            </a:r>
            <a:r>
              <a:rPr lang="en-US" sz="2500" dirty="0" err="1">
                <a:latin typeface="+mj-lt"/>
              </a:rPr>
              <a:t>fazer</a:t>
            </a:r>
            <a:r>
              <a:rPr lang="en-US" sz="2500" dirty="0">
                <a:latin typeface="+mj-lt"/>
              </a:rPr>
              <a:t> um site que </a:t>
            </a:r>
            <a:r>
              <a:rPr lang="en-US" sz="2500" dirty="0" err="1">
                <a:latin typeface="+mj-lt"/>
              </a:rPr>
              <a:t>ajude</a:t>
            </a:r>
            <a:r>
              <a:rPr lang="en-US" sz="2500" dirty="0">
                <a:latin typeface="+mj-lt"/>
              </a:rPr>
              <a:t> </a:t>
            </a:r>
            <a:r>
              <a:rPr lang="en-US" sz="2500" dirty="0" err="1">
                <a:latin typeface="+mj-lt"/>
              </a:rPr>
              <a:t>pessoas</a:t>
            </a:r>
            <a:r>
              <a:rPr lang="en-US" sz="2500" dirty="0">
                <a:latin typeface="+mj-lt"/>
              </a:rPr>
              <a:t> </a:t>
            </a:r>
            <a:r>
              <a:rPr lang="en-US" sz="2500" dirty="0" err="1">
                <a:latin typeface="+mj-lt"/>
              </a:rPr>
              <a:t>experientes</a:t>
            </a:r>
            <a:r>
              <a:rPr lang="en-US" sz="2500" dirty="0">
                <a:latin typeface="+mj-lt"/>
              </a:rPr>
              <a:t> e </a:t>
            </a:r>
            <a:r>
              <a:rPr lang="en-US" sz="2500" dirty="0" err="1">
                <a:latin typeface="+mj-lt"/>
              </a:rPr>
              <a:t>inexperientes</a:t>
            </a:r>
            <a:r>
              <a:rPr lang="en-US" sz="2500" dirty="0">
                <a:latin typeface="+mj-lt"/>
              </a:rPr>
              <a:t> </a:t>
            </a:r>
            <a:r>
              <a:rPr lang="en-US" sz="2500" dirty="0" err="1">
                <a:latin typeface="+mj-lt"/>
              </a:rPr>
              <a:t>nessa</a:t>
            </a:r>
            <a:r>
              <a:rPr lang="en-US" sz="2500" dirty="0">
                <a:latin typeface="+mj-lt"/>
              </a:rPr>
              <a:t> </a:t>
            </a:r>
            <a:r>
              <a:rPr lang="en-US" sz="2500" dirty="0" err="1">
                <a:latin typeface="+mj-lt"/>
              </a:rPr>
              <a:t>matéria</a:t>
            </a:r>
            <a:r>
              <a:rPr lang="en-US" sz="2500" dirty="0">
                <a:latin typeface="+mj-lt"/>
              </a:rPr>
              <a:t> </a:t>
            </a: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5F897CC-C246-58B9-E03A-2F39794944C8}"/>
              </a:ext>
            </a:extLst>
          </p:cNvPr>
          <p:cNvCxnSpPr/>
          <p:nvPr/>
        </p:nvCxnSpPr>
        <p:spPr>
          <a:xfrm>
            <a:off x="477979" y="2189148"/>
            <a:ext cx="4023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87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4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35CC5D0A-DCD9-0EE1-A368-28AEE14F5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79" b="14279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6" name="Group 16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18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2AE325-4CA8-39F5-CBF9-884452549E47}"/>
              </a:ext>
            </a:extLst>
          </p:cNvPr>
          <p:cNvSpPr txBox="1"/>
          <p:nvPr/>
        </p:nvSpPr>
        <p:spPr>
          <a:xfrm>
            <a:off x="5664201" y="4669978"/>
            <a:ext cx="5692774" cy="117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Parte de produtos relacionados com o arduino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788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omputador com jogo&#10;&#10;Descrição gerada automaticamente">
            <a:extLst>
              <a:ext uri="{FF2B5EF4-FFF2-40B4-BE49-F238E27FC236}">
                <a16:creationId xmlns:a16="http://schemas.microsoft.com/office/drawing/2014/main" id="{C208E6C5-4AB0-5DB7-AD58-A6655D39D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52" r="215" b="-1"/>
          <a:stretch/>
        </p:blipFill>
        <p:spPr>
          <a:xfrm>
            <a:off x="865141" y="871147"/>
            <a:ext cx="10488660" cy="5114714"/>
          </a:xfrm>
          <a:prstGeom prst="rect">
            <a:avLst/>
          </a:prstGeom>
        </p:spPr>
      </p:pic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EBC8029E-E679-5CC4-DE1F-B1AA3745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5966048"/>
            <a:ext cx="104775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423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la de computador com fundo azul e letras brancas&#10;&#10;Descrição gerada automaticamente">
            <a:extLst>
              <a:ext uri="{FF2B5EF4-FFF2-40B4-BE49-F238E27FC236}">
                <a16:creationId xmlns:a16="http://schemas.microsoft.com/office/drawing/2014/main" id="{CE4E525C-51A3-0493-BA13-FB4D25052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0" r="2396" b="-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78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1F70CB2-B423-1F39-EB1F-B1E6C9194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25" r="5128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4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4FB6021-FA5C-2B37-AABC-CC828D692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266" b="-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70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5D5F4DDC-9228-8203-0F50-E7655CFD7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47" r="3627" b="-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09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la de computador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1BA67AB1-A793-870F-9AF6-CED0BBE0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266" b="-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4F5F929-247F-22B6-CA97-CEAE7EA98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835152"/>
            <a:ext cx="112776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79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C62F0C5F-A0FA-8615-2C15-043E1A127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835152"/>
            <a:ext cx="112776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6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abela&#10;&#10;Descrição gerada automaticamente com confiança média">
            <a:extLst>
              <a:ext uri="{FF2B5EF4-FFF2-40B4-BE49-F238E27FC236}">
                <a16:creationId xmlns:a16="http://schemas.microsoft.com/office/drawing/2014/main" id="{B4FF952C-8075-55A9-4790-71FBEADE0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266" b="-1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21" descr="Caneta colocada na parte superior de uma linha de assinatura">
            <a:extLst>
              <a:ext uri="{FF2B5EF4-FFF2-40B4-BE49-F238E27FC236}">
                <a16:creationId xmlns:a16="http://schemas.microsoft.com/office/drawing/2014/main" id="{FD59F3B5-F7C4-97DA-2280-949173CD3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18" r="-1" b="-1"/>
          <a:stretch/>
        </p:blipFill>
        <p:spPr>
          <a:xfrm>
            <a:off x="3522468" y="0"/>
            <a:ext cx="8669532" cy="6857990"/>
          </a:xfrm>
          <a:prstGeom prst="rect">
            <a:avLst/>
          </a:prstGeom>
        </p:spPr>
      </p:pic>
      <p:sp>
        <p:nvSpPr>
          <p:cNvPr id="60" name="Rectangle 2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78EA8A-6A98-33AE-14C9-60D0EC5F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1337056"/>
            <a:ext cx="3438144" cy="1124712"/>
          </a:xfrm>
        </p:spPr>
        <p:txBody>
          <a:bodyPr anchor="b">
            <a:normAutofit/>
          </a:bodyPr>
          <a:lstStyle/>
          <a:p>
            <a:r>
              <a:rPr lang="pt-PT" sz="4800" b="1" dirty="0"/>
              <a:t>Objetivo</a:t>
            </a:r>
            <a:br>
              <a:rPr lang="pt-PT" sz="2400" dirty="0"/>
            </a:br>
            <a:endParaRPr lang="pt-PT" sz="2400" dirty="0"/>
          </a:p>
        </p:txBody>
      </p:sp>
      <p:sp>
        <p:nvSpPr>
          <p:cNvPr id="61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8C173-BD5C-7384-BBC2-CA82E19A4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PT" sz="2500" u="sng" dirty="0">
                <a:latin typeface="+mj-lt"/>
              </a:rPr>
              <a:t> Este site tem como objetivos :</a:t>
            </a:r>
          </a:p>
          <a:p>
            <a:pPr marL="0" indent="0">
              <a:buNone/>
            </a:pPr>
            <a:r>
              <a:rPr lang="pt-PT" sz="2500" dirty="0">
                <a:latin typeface="+mj-lt"/>
              </a:rPr>
              <a:t> </a:t>
            </a:r>
            <a:r>
              <a:rPr lang="pt-PT" sz="2300" dirty="0">
                <a:latin typeface="+mj-lt"/>
              </a:rPr>
              <a:t>Ajudar os utilizadores a entender melhor o mundo do arduino</a:t>
            </a:r>
          </a:p>
          <a:p>
            <a:pPr marL="0" indent="0">
              <a:buNone/>
            </a:pPr>
            <a:r>
              <a:rPr lang="pt-PT" sz="2300" dirty="0">
                <a:latin typeface="+mj-lt"/>
              </a:rPr>
              <a:t> Facilitar a vida de muitos utilizadores a procurar projetos </a:t>
            </a:r>
          </a:p>
        </p:txBody>
      </p:sp>
    </p:spTree>
    <p:extLst>
      <p:ext uri="{BB962C8B-B14F-4D97-AF65-F5344CB8AC3E}">
        <p14:creationId xmlns:p14="http://schemas.microsoft.com/office/powerpoint/2010/main" val="15718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C9BFB8E-3701-FDE0-1CBE-02D682B9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4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47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4D5F2A3-F044-B1A6-7087-66B24BB7F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7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CC0D003-7AB1-6AC7-5F73-CDD8ABB2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Conclusão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83EB2A-FE04-0FC8-40FE-19833B3A7AC1}"/>
              </a:ext>
            </a:extLst>
          </p:cNvPr>
          <p:cNvSpPr txBox="1"/>
          <p:nvPr/>
        </p:nvSpPr>
        <p:spPr>
          <a:xfrm>
            <a:off x="6096000" y="1677871"/>
            <a:ext cx="4027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dirty="0">
                <a:solidFill>
                  <a:schemeClr val="bg1"/>
                </a:solidFill>
              </a:rPr>
              <a:t>Esta foi a minha PAP </a:t>
            </a:r>
            <a:r>
              <a:rPr lang="pt-PT" sz="2500" dirty="0">
                <a:solidFill>
                  <a:schemeClr val="bg1"/>
                </a:solidFill>
                <a:sym typeface="Wingdings" panose="05000000000000000000" pitchFamily="2" charset="2"/>
              </a:rPr>
              <a:t> </a:t>
            </a:r>
            <a:endParaRPr lang="pt-PT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02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Pacotes em correia transportadora">
            <a:extLst>
              <a:ext uri="{FF2B5EF4-FFF2-40B4-BE49-F238E27FC236}">
                <a16:creationId xmlns:a16="http://schemas.microsoft.com/office/drawing/2014/main" id="{4E91D0F6-DEB0-1F6A-BBC3-B97794B3B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7" b="-1"/>
          <a:stretch/>
        </p:blipFill>
        <p:spPr>
          <a:xfrm>
            <a:off x="4380117" y="-22568"/>
            <a:ext cx="866953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328842-65E9-34BE-D9F3-F936546A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pt-PT" sz="4000" dirty="0"/>
              <a:t>Ferramentas/ Linguagens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3B7A7B-7985-21D2-5DBA-26FA6103B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22" y="2689025"/>
            <a:ext cx="3438906" cy="3207258"/>
          </a:xfrm>
        </p:spPr>
        <p:txBody>
          <a:bodyPr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Para a criação do meu site utilizei: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PT" dirty="0">
                <a:ea typeface="+mn-lt"/>
                <a:cs typeface="+mn-lt"/>
              </a:rPr>
              <a:t>Visual studio code  e Xampp – ligação à base de dados;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PT" dirty="0">
                <a:ea typeface="+mn-lt"/>
                <a:cs typeface="+mn-lt"/>
              </a:rPr>
              <a:t>Visual studio code – linguagens Html5, Php e Css3</a:t>
            </a:r>
            <a:endParaRPr lang="pt-PT" dirty="0"/>
          </a:p>
          <a:p>
            <a:pPr marL="0" indent="0">
              <a:buNone/>
            </a:pPr>
            <a:endParaRPr lang="pt-PT" sz="17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F78B9E-84C0-4729-9B8A-7828758E1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733" y="22578"/>
            <a:ext cx="1870265" cy="1870265"/>
          </a:xfrm>
          <a:prstGeom prst="rect">
            <a:avLst/>
          </a:prstGeom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CEFE6B7D-84F1-4B44-83B7-E2B0A8277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547" y="22578"/>
            <a:ext cx="2728321" cy="1870265"/>
          </a:xfrm>
          <a:prstGeom prst="rect">
            <a:avLst/>
          </a:prstGeom>
        </p:spPr>
      </p:pic>
      <p:pic>
        <p:nvPicPr>
          <p:cNvPr id="7" name="Imagem 6" descr="Uma imagem com texto, ClipArt&#10;&#10;Descrição gerada automaticamente">
            <a:extLst>
              <a:ext uri="{FF2B5EF4-FFF2-40B4-BE49-F238E27FC236}">
                <a16:creationId xmlns:a16="http://schemas.microsoft.com/office/drawing/2014/main" id="{F924A5EF-69D8-3827-5479-BE1ED5027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462" y="1915411"/>
            <a:ext cx="1422806" cy="18702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71391BA-A6D3-67FB-6319-FFC0064FF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875" y="2250095"/>
            <a:ext cx="2159363" cy="1409006"/>
          </a:xfrm>
          <a:prstGeom prst="rect">
            <a:avLst/>
          </a:prstGeom>
        </p:spPr>
      </p:pic>
      <p:pic>
        <p:nvPicPr>
          <p:cNvPr id="1028" name="Picture 4" descr="Visual Studio Code - Wikiversity">
            <a:extLst>
              <a:ext uri="{FF2B5EF4-FFF2-40B4-BE49-F238E27FC236}">
                <a16:creationId xmlns:a16="http://schemas.microsoft.com/office/drawing/2014/main" id="{3EFB2459-6BF9-E635-9497-1FF90B2D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46" y="3926398"/>
            <a:ext cx="1513014" cy="151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ilhog for email test environment - Postbox Consultancy Services">
            <a:extLst>
              <a:ext uri="{FF2B5EF4-FFF2-40B4-BE49-F238E27FC236}">
                <a16:creationId xmlns:a16="http://schemas.microsoft.com/office/drawing/2014/main" id="{82CD714B-9158-E7B7-20E8-84DA853E7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284" y="3926398"/>
            <a:ext cx="1848716" cy="16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24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3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s 5 principais tipos de padrões (com exemplos)">
            <a:extLst>
              <a:ext uri="{FF2B5EF4-FFF2-40B4-BE49-F238E27FC236}">
                <a16:creationId xmlns:a16="http://schemas.microsoft.com/office/drawing/2014/main" id="{2C53868B-B03D-EE40-12F5-7A8EAA32F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9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7" name="Rectangle 103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36885C-04F2-5B7E-B934-806D5DC6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pt-PT" sz="4000"/>
              <a:t>Visual Studio Code</a:t>
            </a:r>
            <a:endParaRPr lang="pt-PT" sz="4000" dirty="0"/>
          </a:p>
        </p:txBody>
      </p:sp>
      <p:sp>
        <p:nvSpPr>
          <p:cNvPr id="1068" name="Rectangle 10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9" name="Rectangle 10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24FC87-0269-A7DF-041C-8DC7C05E0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pt-PT" sz="2400" dirty="0">
                <a:latin typeface="+mj-lt"/>
                <a:ea typeface="+mn-lt"/>
                <a:cs typeface="+mn-lt"/>
              </a:rPr>
              <a:t>O Visual Studio Code é um ambiente de desenvolvimento integrado portátil principalmente para PHP, que também suporta o desenvolvimento de HTML e CSS.</a:t>
            </a:r>
            <a:endParaRPr lang="pt-PT" sz="2400" dirty="0">
              <a:latin typeface="+mj-lt"/>
            </a:endParaRPr>
          </a:p>
          <a:p>
            <a:endParaRPr lang="pt-PT" sz="2500" dirty="0"/>
          </a:p>
        </p:txBody>
      </p:sp>
      <p:pic>
        <p:nvPicPr>
          <p:cNvPr id="4" name="Picture 4" descr="Visual Studio Code - Wikiversity">
            <a:extLst>
              <a:ext uri="{FF2B5EF4-FFF2-40B4-BE49-F238E27FC236}">
                <a16:creationId xmlns:a16="http://schemas.microsoft.com/office/drawing/2014/main" id="{4D712A26-830F-C3F2-F761-B6057F72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603" y="772986"/>
            <a:ext cx="1513014" cy="151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50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009E1F-FF41-4967-7864-4ACBBBA6E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557" b="1117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EB09B1-DA39-371E-D984-DCBEB38E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Xampp</a:t>
            </a:r>
            <a:endParaRPr lang="en-US" sz="4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D2994C-2E69-F752-81F0-F3489C927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r>
              <a:rPr lang="pt-PT" dirty="0">
                <a:ea typeface="+mn-lt"/>
                <a:cs typeface="+mn-lt"/>
              </a:rPr>
              <a:t>XAMPP é um pacote com os principais servidores de código aberto, incluindo o FTP, que usa a base de dados MySQL e Apache com suporte à linguagem PHP.</a:t>
            </a:r>
          </a:p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X – representa uma cruz, é multiplataforma</a:t>
            </a:r>
          </a:p>
          <a:p>
            <a:r>
              <a:rPr lang="pt-PT" dirty="0">
                <a:ea typeface="+mn-lt"/>
                <a:cs typeface="+mn-lt"/>
              </a:rPr>
              <a:t>A – Servidor Apache HTTP </a:t>
            </a:r>
          </a:p>
          <a:p>
            <a:r>
              <a:rPr lang="pt-PT" dirty="0">
                <a:ea typeface="+mn-lt"/>
                <a:cs typeface="+mn-lt"/>
              </a:rPr>
              <a:t>M – MySQL</a:t>
            </a:r>
          </a:p>
          <a:p>
            <a:r>
              <a:rPr lang="pt-PT" dirty="0">
                <a:ea typeface="+mn-lt"/>
                <a:cs typeface="+mn-lt"/>
              </a:rPr>
              <a:t>P – PHP</a:t>
            </a:r>
          </a:p>
          <a:p>
            <a:r>
              <a:rPr lang="pt-PT" dirty="0">
                <a:ea typeface="+mn-lt"/>
                <a:cs typeface="+mn-lt"/>
              </a:rPr>
              <a:t>P – Perl</a:t>
            </a:r>
            <a:endParaRPr lang="en-US" sz="25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5778BC-FC63-2BFB-4B2C-41A14BF97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04" y="4659096"/>
            <a:ext cx="3121362" cy="175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29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pa mostrando declínio de desempenho">
            <a:extLst>
              <a:ext uri="{FF2B5EF4-FFF2-40B4-BE49-F238E27FC236}">
                <a16:creationId xmlns:a16="http://schemas.microsoft.com/office/drawing/2014/main" id="{672FF2B0-4CCC-C1C7-5D71-CFF715214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A252C8-6F2A-9FBD-7606-D6B26D5D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pt-PT" sz="4000" dirty="0"/>
              <a:t>HTML5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A91429-E4F5-3CD9-5DC9-3D997758B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pt-PT" sz="2400" dirty="0">
                <a:latin typeface="+mj-lt"/>
                <a:ea typeface="+mn-lt"/>
                <a:cs typeface="+mn-lt"/>
              </a:rPr>
              <a:t>HTML5 é uma linguagem de marcação para desenvolvimento Web.</a:t>
            </a:r>
            <a:endParaRPr lang="pt-PT" sz="2400" dirty="0">
              <a:latin typeface="+mj-lt"/>
              <a:cs typeface="Calibri"/>
            </a:endParaRPr>
          </a:p>
          <a:p>
            <a:endParaRPr lang="pt-PT" sz="25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1341AD-85C2-4867-EED2-5E0DB8199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611" y="1819699"/>
            <a:ext cx="2501984" cy="25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82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B60A2E-785C-75E9-CA28-D3B8207E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CSS3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305E2B-DF13-9F6E-E54F-0263DA4D5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232563" cy="3711571"/>
          </a:xfrm>
        </p:spPr>
        <p:txBody>
          <a:bodyPr>
            <a:normAutofit/>
          </a:bodyPr>
          <a:lstStyle/>
          <a:p>
            <a:r>
              <a:rPr lang="pt-PT" sz="2400" dirty="0">
                <a:solidFill>
                  <a:schemeClr val="bg1"/>
                </a:solidFill>
                <a:latin typeface="+mj-lt"/>
                <a:ea typeface="+mn-lt"/>
                <a:cs typeface="+mn-lt"/>
              </a:rPr>
              <a:t>CSS3 é uma linguagem utilizada para efeitos de transição, imagem, imagem de fundo/background e outros, podendo-se criar estilos únicos.</a:t>
            </a:r>
            <a:endParaRPr lang="pt-PT" sz="2400" dirty="0">
              <a:solidFill>
                <a:schemeClr val="bg1"/>
              </a:solidFill>
              <a:latin typeface="+mj-lt"/>
              <a:cs typeface="Calibri"/>
            </a:endParaRPr>
          </a:p>
          <a:p>
            <a:endParaRPr lang="pt-PT" sz="2000" dirty="0">
              <a:solidFill>
                <a:schemeClr val="bg1"/>
              </a:solidFill>
            </a:endParaRPr>
          </a:p>
        </p:txBody>
      </p:sp>
      <p:pic>
        <p:nvPicPr>
          <p:cNvPr id="4" name="Imagem 3" descr="Uma imagem com texto, ClipArt&#10;&#10;Descrição gerada automaticamente">
            <a:extLst>
              <a:ext uri="{FF2B5EF4-FFF2-40B4-BE49-F238E27FC236}">
                <a16:creationId xmlns:a16="http://schemas.microsoft.com/office/drawing/2014/main" id="{32D6567F-8A14-43C0-856B-FB5A8F1D8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89" y="1126879"/>
            <a:ext cx="3280522" cy="460424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1743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2030</TotalTime>
  <Words>696</Words>
  <Application>Microsoft Office PowerPoint</Application>
  <PresentationFormat>Widescreen</PresentationFormat>
  <Paragraphs>89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Söhne</vt:lpstr>
      <vt:lpstr>Wingdings</vt:lpstr>
      <vt:lpstr>Tema do Office</vt:lpstr>
      <vt:lpstr>1_Tema do Office</vt:lpstr>
      <vt:lpstr>Apresentação do PowerPoint</vt:lpstr>
      <vt:lpstr>Introdução</vt:lpstr>
      <vt:lpstr>Ideia</vt:lpstr>
      <vt:lpstr>Objetivo </vt:lpstr>
      <vt:lpstr>Ferramentas/ Linguagens </vt:lpstr>
      <vt:lpstr>Visual Studio Code</vt:lpstr>
      <vt:lpstr>Xampp</vt:lpstr>
      <vt:lpstr>HTML5</vt:lpstr>
      <vt:lpstr>CSS3</vt:lpstr>
      <vt:lpstr>PHP</vt:lpstr>
      <vt:lpstr>Mailhog</vt:lpstr>
      <vt:lpstr>Esquema da base de dados</vt:lpstr>
      <vt:lpstr>Esquema da base de dados </vt:lpstr>
      <vt:lpstr>Esquema da base de dados</vt:lpstr>
      <vt:lpstr>Esquema da base de dados</vt:lpstr>
      <vt:lpstr>Esquema da base de dados </vt:lpstr>
      <vt:lpstr>Modelo relacional </vt:lpstr>
      <vt:lpstr>Apresentação do site dinâmico</vt:lpstr>
      <vt:lpstr>Pagina inicial</vt:lpstr>
      <vt:lpstr>Pagina do sobre o owner do site </vt:lpstr>
      <vt:lpstr>Parte de registro do utilizador </vt:lpstr>
      <vt:lpstr>Código do registo</vt:lpstr>
      <vt:lpstr>Pagina de login </vt:lpstr>
      <vt:lpstr>Codigo para verificar o login </vt:lpstr>
      <vt:lpstr>Pagina depois do login </vt:lpstr>
      <vt:lpstr>Pagina dos projetos </vt:lpstr>
      <vt:lpstr>pagina de um projeto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final do modulo 12</dc:title>
  <dc:creator>BRUNO vIEIRA</dc:creator>
  <cp:lastModifiedBy>BRUNO vIEIRA</cp:lastModifiedBy>
  <cp:revision>2</cp:revision>
  <dcterms:created xsi:type="dcterms:W3CDTF">2022-10-10T14:11:52Z</dcterms:created>
  <dcterms:modified xsi:type="dcterms:W3CDTF">2023-10-04T09:33:34Z</dcterms:modified>
</cp:coreProperties>
</file>